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embeddings/oleObject1.bin" ContentType="application/vnd.openxmlformats-officedocument.oleObject"/>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5" r:id="rId1"/>
    <p:sldMasterId id="2147483759" r:id="rId2"/>
  </p:sldMasterIdLst>
  <p:notesMasterIdLst>
    <p:notesMasterId r:id="rId65"/>
  </p:notesMasterIdLst>
  <p:handoutMasterIdLst>
    <p:handoutMasterId r:id="rId66"/>
  </p:handoutMasterIdLst>
  <p:sldIdLst>
    <p:sldId id="359" r:id="rId3"/>
    <p:sldId id="330" r:id="rId4"/>
    <p:sldId id="331" r:id="rId5"/>
    <p:sldId id="360" r:id="rId6"/>
    <p:sldId id="361" r:id="rId7"/>
    <p:sldId id="362" r:id="rId8"/>
    <p:sldId id="256" r:id="rId9"/>
    <p:sldId id="265" r:id="rId10"/>
    <p:sldId id="266" r:id="rId11"/>
    <p:sldId id="267" r:id="rId12"/>
    <p:sldId id="321" r:id="rId13"/>
    <p:sldId id="269" r:id="rId14"/>
    <p:sldId id="276" r:id="rId15"/>
    <p:sldId id="271" r:id="rId16"/>
    <p:sldId id="272" r:id="rId17"/>
    <p:sldId id="273" r:id="rId18"/>
    <p:sldId id="274" r:id="rId19"/>
    <p:sldId id="275" r:id="rId20"/>
    <p:sldId id="277" r:id="rId21"/>
    <p:sldId id="278" r:id="rId22"/>
    <p:sldId id="322" r:id="rId23"/>
    <p:sldId id="325" r:id="rId24"/>
    <p:sldId id="326" r:id="rId25"/>
    <p:sldId id="363" r:id="rId26"/>
    <p:sldId id="327" r:id="rId27"/>
    <p:sldId id="328" r:id="rId28"/>
    <p:sldId id="329" r:id="rId29"/>
    <p:sldId id="305" r:id="rId30"/>
    <p:sldId id="308" r:id="rId31"/>
    <p:sldId id="302" r:id="rId32"/>
    <p:sldId id="307" r:id="rId33"/>
    <p:sldId id="319" r:id="rId34"/>
    <p:sldId id="332" r:id="rId35"/>
    <p:sldId id="333" r:id="rId36"/>
    <p:sldId id="334" r:id="rId37"/>
    <p:sldId id="335" r:id="rId38"/>
    <p:sldId id="339" r:id="rId39"/>
    <p:sldId id="338" r:id="rId40"/>
    <p:sldId id="340" r:id="rId41"/>
    <p:sldId id="337" r:id="rId42"/>
    <p:sldId id="336" r:id="rId43"/>
    <p:sldId id="341" r:id="rId44"/>
    <p:sldId id="342" r:id="rId45"/>
    <p:sldId id="343" r:id="rId46"/>
    <p:sldId id="344" r:id="rId47"/>
    <p:sldId id="345" r:id="rId48"/>
    <p:sldId id="346" r:id="rId49"/>
    <p:sldId id="349" r:id="rId50"/>
    <p:sldId id="350" r:id="rId51"/>
    <p:sldId id="351" r:id="rId52"/>
    <p:sldId id="352" r:id="rId53"/>
    <p:sldId id="353" r:id="rId54"/>
    <p:sldId id="355" r:id="rId55"/>
    <p:sldId id="354" r:id="rId56"/>
    <p:sldId id="364" r:id="rId57"/>
    <p:sldId id="365" r:id="rId58"/>
    <p:sldId id="366" r:id="rId59"/>
    <p:sldId id="367" r:id="rId60"/>
    <p:sldId id="368" r:id="rId61"/>
    <p:sldId id="323" r:id="rId62"/>
    <p:sldId id="369" r:id="rId63"/>
    <p:sldId id="370"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72" d="100"/>
          <a:sy n="72" d="100"/>
        </p:scale>
        <p:origin x="-728"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slide" Target="slides/slide62.xml"/><Relationship Id="rId65" Type="http://schemas.openxmlformats.org/officeDocument/2006/relationships/notesMaster" Target="notesMasters/notesMaster1.xml"/><Relationship Id="rId66" Type="http://schemas.openxmlformats.org/officeDocument/2006/relationships/handoutMaster" Target="handoutMasters/handout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oleObject" Target="file:///C:\Users\Heintz\Documents\peri%20research\Green%20Growth\Green%20Chemicals\draft%20material\green%20chem%20report%20revised\green%20chemical%20revision%20III\data%20for%20figures%20revised%20report.xlsx" TargetMode="External"/><Relationship Id="rId2"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1" Type="http://schemas.openxmlformats.org/officeDocument/2006/relationships/oleObject" Target="file:///C:\Users\Heintz\Documents\peri%20research\Green%20Growth\Green%20Chemicals\draft%20material\green%20chem%20report%20revised\green%20chemical%20revision%20III\data%20for%20figures%20revised%20report.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latin typeface="Times New Roman" pitchFamily="18" charset="0"/>
                <a:cs typeface="Times New Roman" pitchFamily="18" charset="0"/>
              </a:defRPr>
            </a:pPr>
            <a:r>
              <a:rPr lang="en-US" sz="1400">
                <a:latin typeface="Times New Roman" pitchFamily="18" charset="0"/>
                <a:cs typeface="Times New Roman" pitchFamily="18" charset="0"/>
              </a:rPr>
              <a:t>(5) Non-Pharmaceutical</a:t>
            </a:r>
            <a:r>
              <a:rPr lang="en-US" sz="1400" baseline="0">
                <a:latin typeface="Times New Roman" pitchFamily="18" charset="0"/>
                <a:cs typeface="Times New Roman" pitchFamily="18" charset="0"/>
              </a:rPr>
              <a:t> Chemical </a:t>
            </a:r>
            <a:r>
              <a:rPr lang="en-US" sz="1400" b="1" baseline="0">
                <a:latin typeface="Times New Roman" pitchFamily="18" charset="0"/>
                <a:cs typeface="Times New Roman" pitchFamily="18" charset="0"/>
              </a:rPr>
              <a:t>Employment,</a:t>
            </a:r>
            <a:r>
              <a:rPr lang="en-US" sz="1400" baseline="0">
                <a:latin typeface="Times New Roman" pitchFamily="18" charset="0"/>
                <a:cs typeface="Times New Roman" pitchFamily="18" charset="0"/>
              </a:rPr>
              <a:t> Actual and Projected Jobs (1992, 2010, and 2030).</a:t>
            </a:r>
            <a:endParaRPr lang="en-US" sz="1400">
              <a:latin typeface="Times New Roman" pitchFamily="18" charset="0"/>
              <a:cs typeface="Times New Roman" pitchFamily="18" charset="0"/>
            </a:endParaRPr>
          </a:p>
        </c:rich>
      </c:tx>
      <c:overlay val="0"/>
    </c:title>
    <c:autoTitleDeleted val="0"/>
    <c:plotArea>
      <c:layout/>
      <c:barChart>
        <c:barDir val="col"/>
        <c:grouping val="clustered"/>
        <c:varyColors val="0"/>
        <c:dLbls>
          <c:showLegendKey val="0"/>
          <c:showVal val="0"/>
          <c:showCatName val="0"/>
          <c:showSerName val="0"/>
          <c:showPercent val="0"/>
          <c:showBubbleSize val="0"/>
        </c:dLbls>
        <c:gapWidth val="102"/>
        <c:axId val="2937160"/>
        <c:axId val="2940360"/>
      </c:barChart>
      <c:catAx>
        <c:axId val="2937160"/>
        <c:scaling>
          <c:orientation val="minMax"/>
        </c:scaling>
        <c:delete val="0"/>
        <c:axPos val="b"/>
        <c:majorTickMark val="none"/>
        <c:minorTickMark val="none"/>
        <c:tickLblPos val="nextTo"/>
        <c:txPr>
          <a:bodyPr/>
          <a:lstStyle/>
          <a:p>
            <a:pPr>
              <a:defRPr sz="1200">
                <a:latin typeface="Times New Roman" pitchFamily="18" charset="0"/>
                <a:cs typeface="Times New Roman" pitchFamily="18" charset="0"/>
              </a:defRPr>
            </a:pPr>
            <a:endParaRPr lang="en-US"/>
          </a:p>
        </c:txPr>
        <c:crossAx val="2940360"/>
        <c:crosses val="autoZero"/>
        <c:auto val="1"/>
        <c:lblAlgn val="ctr"/>
        <c:lblOffset val="100"/>
        <c:noMultiLvlLbl val="0"/>
      </c:catAx>
      <c:valAx>
        <c:axId val="2940360"/>
        <c:scaling>
          <c:orientation val="minMax"/>
        </c:scaling>
        <c:delete val="0"/>
        <c:axPos val="l"/>
        <c:majorGridlines/>
        <c:numFmt formatCode="_(* #,##0_);_(* \(#,##0\);_(* &quot;-&quot;??_);_(@_)" sourceLinked="1"/>
        <c:majorTickMark val="none"/>
        <c:minorTickMark val="none"/>
        <c:tickLblPos val="nextTo"/>
        <c:txPr>
          <a:bodyPr/>
          <a:lstStyle/>
          <a:p>
            <a:pPr>
              <a:defRPr sz="1200">
                <a:latin typeface="Times New Roman" pitchFamily="18" charset="0"/>
                <a:cs typeface="Times New Roman" pitchFamily="18" charset="0"/>
              </a:defRPr>
            </a:pPr>
            <a:endParaRPr lang="en-US"/>
          </a:p>
        </c:txPr>
        <c:crossAx val="2937160"/>
        <c:crosses val="autoZero"/>
        <c:crossBetween val="between"/>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title>
      <c:tx>
        <c:rich>
          <a:bodyPr/>
          <a:lstStyle/>
          <a:p>
            <a:pPr>
              <a:defRPr/>
            </a:pPr>
            <a:r>
              <a:rPr lang="en-US"/>
              <a:t>(17) Research and development expenditures as a percent of total output, 1989-2009.</a:t>
            </a:r>
          </a:p>
        </c:rich>
      </c:tx>
      <c:overlay val="0"/>
    </c:title>
    <c:autoTitleDeleted val="0"/>
    <c:plotArea>
      <c:layout/>
      <c:lineChart>
        <c:grouping val="standard"/>
        <c:varyColors val="0"/>
        <c:ser>
          <c:idx val="0"/>
          <c:order val="0"/>
          <c:tx>
            <c:v>pharmaceuticals</c:v>
          </c:tx>
          <c:marker>
            <c:symbol val="none"/>
          </c:marker>
          <c:cat>
            <c:numRef>
              <c:f>Data7!$A$4:$A$24</c:f>
              <c:numCache>
                <c:formatCode>General</c:formatCode>
                <c:ptCount val="21"/>
                <c:pt idx="0">
                  <c:v>1989.0</c:v>
                </c:pt>
                <c:pt idx="1">
                  <c:v>1990.0</c:v>
                </c:pt>
                <c:pt idx="2">
                  <c:v>1991.0</c:v>
                </c:pt>
                <c:pt idx="3">
                  <c:v>1992.0</c:v>
                </c:pt>
                <c:pt idx="4">
                  <c:v>1993.0</c:v>
                </c:pt>
                <c:pt idx="5">
                  <c:v>1994.0</c:v>
                </c:pt>
                <c:pt idx="6">
                  <c:v>1995.0</c:v>
                </c:pt>
                <c:pt idx="7">
                  <c:v>1996.0</c:v>
                </c:pt>
                <c:pt idx="8">
                  <c:v>1997.0</c:v>
                </c:pt>
                <c:pt idx="9">
                  <c:v>1998.0</c:v>
                </c:pt>
                <c:pt idx="10">
                  <c:v>1999.0</c:v>
                </c:pt>
                <c:pt idx="11">
                  <c:v>2000.0</c:v>
                </c:pt>
                <c:pt idx="12">
                  <c:v>2001.0</c:v>
                </c:pt>
                <c:pt idx="13">
                  <c:v>2002.0</c:v>
                </c:pt>
                <c:pt idx="14">
                  <c:v>2003.0</c:v>
                </c:pt>
                <c:pt idx="15">
                  <c:v>2004.0</c:v>
                </c:pt>
                <c:pt idx="16">
                  <c:v>2005.0</c:v>
                </c:pt>
                <c:pt idx="17">
                  <c:v>2006.0</c:v>
                </c:pt>
                <c:pt idx="18">
                  <c:v>2007.0</c:v>
                </c:pt>
                <c:pt idx="19">
                  <c:v>2008.0</c:v>
                </c:pt>
                <c:pt idx="20">
                  <c:v>2009.0</c:v>
                </c:pt>
              </c:numCache>
            </c:numRef>
          </c:cat>
          <c:val>
            <c:numRef>
              <c:f>Data7!$B$4:$B$24</c:f>
              <c:numCache>
                <c:formatCode>0.0%</c:formatCode>
                <c:ptCount val="21"/>
                <c:pt idx="0">
                  <c:v>0.122011422805974</c:v>
                </c:pt>
                <c:pt idx="1">
                  <c:v>0.125831770738264</c:v>
                </c:pt>
                <c:pt idx="2">
                  <c:v>0.133677269674583</c:v>
                </c:pt>
                <c:pt idx="3">
                  <c:v>0.148012141852373</c:v>
                </c:pt>
                <c:pt idx="4">
                  <c:v>0.156991375653895</c:v>
                </c:pt>
                <c:pt idx="5">
                  <c:v>0.152</c:v>
                </c:pt>
                <c:pt idx="6">
                  <c:v>0.156948113968171</c:v>
                </c:pt>
                <c:pt idx="7">
                  <c:v>0.164969851576994</c:v>
                </c:pt>
                <c:pt idx="8">
                  <c:v>0.170692864752026</c:v>
                </c:pt>
                <c:pt idx="9">
                  <c:v>0.171765206212969</c:v>
                </c:pt>
                <c:pt idx="10">
                  <c:v>0.173011572165182</c:v>
                </c:pt>
                <c:pt idx="11">
                  <c:v>0.181516250381265</c:v>
                </c:pt>
                <c:pt idx="12">
                  <c:v>0.180509302343468</c:v>
                </c:pt>
                <c:pt idx="13">
                  <c:v>0.174201625424891</c:v>
                </c:pt>
                <c:pt idx="14">
                  <c:v>0.186188103497074</c:v>
                </c:pt>
                <c:pt idx="15">
                  <c:v>0.191003108939788</c:v>
                </c:pt>
                <c:pt idx="16">
                  <c:v>0.192499970453713</c:v>
                </c:pt>
                <c:pt idx="17">
                  <c:v>0.20221408609372</c:v>
                </c:pt>
                <c:pt idx="18">
                  <c:v>0.197524054016782</c:v>
                </c:pt>
                <c:pt idx="19">
                  <c:v>0.187942934139744</c:v>
                </c:pt>
                <c:pt idx="20">
                  <c:v>0.196664970118006</c:v>
                </c:pt>
              </c:numCache>
            </c:numRef>
          </c:val>
          <c:smooth val="0"/>
        </c:ser>
        <c:ser>
          <c:idx val="1"/>
          <c:order val="1"/>
          <c:tx>
            <c:v>non-pharmaceutical chemicals</c:v>
          </c:tx>
          <c:marker>
            <c:symbol val="none"/>
          </c:marker>
          <c:cat>
            <c:numRef>
              <c:f>Data7!$A$4:$A$24</c:f>
              <c:numCache>
                <c:formatCode>General</c:formatCode>
                <c:ptCount val="21"/>
                <c:pt idx="0">
                  <c:v>1989.0</c:v>
                </c:pt>
                <c:pt idx="1">
                  <c:v>1990.0</c:v>
                </c:pt>
                <c:pt idx="2">
                  <c:v>1991.0</c:v>
                </c:pt>
                <c:pt idx="3">
                  <c:v>1992.0</c:v>
                </c:pt>
                <c:pt idx="4">
                  <c:v>1993.0</c:v>
                </c:pt>
                <c:pt idx="5">
                  <c:v>1994.0</c:v>
                </c:pt>
                <c:pt idx="6">
                  <c:v>1995.0</c:v>
                </c:pt>
                <c:pt idx="7">
                  <c:v>1996.0</c:v>
                </c:pt>
                <c:pt idx="8">
                  <c:v>1997.0</c:v>
                </c:pt>
                <c:pt idx="9">
                  <c:v>1998.0</c:v>
                </c:pt>
                <c:pt idx="10">
                  <c:v>1999.0</c:v>
                </c:pt>
                <c:pt idx="11">
                  <c:v>2000.0</c:v>
                </c:pt>
                <c:pt idx="12">
                  <c:v>2001.0</c:v>
                </c:pt>
                <c:pt idx="13">
                  <c:v>2002.0</c:v>
                </c:pt>
                <c:pt idx="14">
                  <c:v>2003.0</c:v>
                </c:pt>
                <c:pt idx="15">
                  <c:v>2004.0</c:v>
                </c:pt>
                <c:pt idx="16">
                  <c:v>2005.0</c:v>
                </c:pt>
                <c:pt idx="17">
                  <c:v>2006.0</c:v>
                </c:pt>
                <c:pt idx="18">
                  <c:v>2007.0</c:v>
                </c:pt>
                <c:pt idx="19">
                  <c:v>2008.0</c:v>
                </c:pt>
                <c:pt idx="20">
                  <c:v>2009.0</c:v>
                </c:pt>
              </c:numCache>
            </c:numRef>
          </c:cat>
          <c:val>
            <c:numRef>
              <c:f>Data7!$C$4:$C$24</c:f>
              <c:numCache>
                <c:formatCode>0.0%</c:formatCode>
                <c:ptCount val="21"/>
                <c:pt idx="0">
                  <c:v>0.0343514640853959</c:v>
                </c:pt>
                <c:pt idx="1">
                  <c:v>0.0355865924070495</c:v>
                </c:pt>
                <c:pt idx="2">
                  <c:v>0.0362077257277003</c:v>
                </c:pt>
                <c:pt idx="3">
                  <c:v>0.0343578101807387</c:v>
                </c:pt>
                <c:pt idx="4">
                  <c:v>0.0335961235242087</c:v>
                </c:pt>
                <c:pt idx="5">
                  <c:v>0.03026572652312</c:v>
                </c:pt>
                <c:pt idx="6">
                  <c:v>0.0259940076119524</c:v>
                </c:pt>
                <c:pt idx="7">
                  <c:v>0.025740876070729</c:v>
                </c:pt>
                <c:pt idx="8">
                  <c:v>0.0284953700834253</c:v>
                </c:pt>
                <c:pt idx="9">
                  <c:v>0.0326607741931365</c:v>
                </c:pt>
                <c:pt idx="10">
                  <c:v>0.0310288092396038</c:v>
                </c:pt>
                <c:pt idx="11">
                  <c:v>0.0304471644152918</c:v>
                </c:pt>
                <c:pt idx="12">
                  <c:v>0.0303383064895311</c:v>
                </c:pt>
                <c:pt idx="13">
                  <c:v>0.0284457046641692</c:v>
                </c:pt>
                <c:pt idx="14">
                  <c:v>0.0269076723791373</c:v>
                </c:pt>
                <c:pt idx="15">
                  <c:v>0.0243742074860283</c:v>
                </c:pt>
                <c:pt idx="16">
                  <c:v>0.02295951291416</c:v>
                </c:pt>
                <c:pt idx="17">
                  <c:v>0.0224408225553834</c:v>
                </c:pt>
                <c:pt idx="18">
                  <c:v>0.0190200610806081</c:v>
                </c:pt>
                <c:pt idx="19">
                  <c:v>0.0210396084115276</c:v>
                </c:pt>
                <c:pt idx="20">
                  <c:v>0.0246668996594032</c:v>
                </c:pt>
              </c:numCache>
            </c:numRef>
          </c:val>
          <c:smooth val="0"/>
        </c:ser>
        <c:dLbls>
          <c:showLegendKey val="0"/>
          <c:showVal val="0"/>
          <c:showCatName val="0"/>
          <c:showSerName val="0"/>
          <c:showPercent val="0"/>
          <c:showBubbleSize val="0"/>
        </c:dLbls>
        <c:marker val="1"/>
        <c:smooth val="0"/>
        <c:axId val="565076184"/>
        <c:axId val="565079192"/>
      </c:lineChart>
      <c:catAx>
        <c:axId val="565076184"/>
        <c:scaling>
          <c:orientation val="minMax"/>
        </c:scaling>
        <c:delete val="0"/>
        <c:axPos val="b"/>
        <c:numFmt formatCode="General" sourceLinked="1"/>
        <c:majorTickMark val="none"/>
        <c:minorTickMark val="none"/>
        <c:tickLblPos val="nextTo"/>
        <c:crossAx val="565079192"/>
        <c:crosses val="autoZero"/>
        <c:auto val="1"/>
        <c:lblAlgn val="ctr"/>
        <c:lblOffset val="100"/>
        <c:noMultiLvlLbl val="0"/>
      </c:catAx>
      <c:valAx>
        <c:axId val="565079192"/>
        <c:scaling>
          <c:orientation val="minMax"/>
        </c:scaling>
        <c:delete val="0"/>
        <c:axPos val="l"/>
        <c:majorGridlines/>
        <c:numFmt formatCode="0.0%" sourceLinked="1"/>
        <c:majorTickMark val="none"/>
        <c:minorTickMark val="none"/>
        <c:tickLblPos val="nextTo"/>
        <c:crossAx val="565076184"/>
        <c:crosses val="autoZero"/>
        <c:crossBetween val="between"/>
      </c:valAx>
    </c:plotArea>
    <c:legend>
      <c:legendPos val="r"/>
      <c:overlay val="0"/>
    </c:legend>
    <c:plotVisOnly val="1"/>
    <c:dispBlanksAs val="gap"/>
    <c:showDLblsOverMax val="0"/>
  </c:chart>
  <c:txPr>
    <a:bodyPr/>
    <a:lstStyle/>
    <a:p>
      <a:pPr>
        <a:defRPr sz="1200">
          <a:latin typeface="Times New Roman" pitchFamily="18" charset="0"/>
          <a:cs typeface="Times New Roman" pitchFamily="18" charset="0"/>
        </a:defRPr>
      </a:pPr>
      <a:endParaRPr lang="en-US"/>
    </a:p>
  </c:txPr>
  <c:externalData r:id="rId1">
    <c:autoUpdate val="0"/>
  </c:externalData>
</c:chartSpace>
</file>

<file path=ppt/drawings/_rels/drawing1.xml.rels><?xml version="1.0" encoding="UTF-8" standalone="yes"?>
<Relationships xmlns="http://schemas.openxmlformats.org/package/2006/relationships"><Relationship Id="rId1" Type="http://schemas.openxmlformats.org/officeDocument/2006/relationships/image" Target="../media/image59.pn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emf"/></Relationships>
</file>

<file path=ppt/drawings/drawing1.xml><?xml version="1.0" encoding="utf-8"?>
<c:userShapes xmlns:c="http://schemas.openxmlformats.org/drawingml/2006/chart">
  <cdr:relSizeAnchor xmlns:cdr="http://schemas.openxmlformats.org/drawingml/2006/chartDrawing">
    <cdr:from>
      <cdr:x>0</cdr:x>
      <cdr:y>0</cdr:y>
    </cdr:from>
    <cdr:to>
      <cdr:x>1</cdr:x>
      <cdr:y>1</cdr:y>
    </cdr:to>
    <cdr:pic>
      <cdr:nvPicPr>
        <cdr:cNvPr id="2" name="chart"/>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0"/>
          <a:ext cx="9144000" cy="6192471"/>
        </a:xfrm>
        <a:prstGeom xmlns:a="http://schemas.openxmlformats.org/drawingml/2006/main" prst="rect">
          <a:avLst/>
        </a:prstGeom>
      </cdr:spPr>
    </cdr:pic>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9FB677E-E5A7-1244-A958-7CF074674EAA}" type="datetime1">
              <a:rPr lang="en-US" smtClean="0"/>
              <a:t>10/24/12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2127C09-7655-7F46-9EC1-2D0784ADEC6E}" type="slidenum">
              <a:rPr lang="en-US" smtClean="0"/>
              <a:t>‹#›</a:t>
            </a:fld>
            <a:endParaRPr lang="en-US"/>
          </a:p>
        </p:txBody>
      </p:sp>
    </p:spTree>
    <p:extLst>
      <p:ext uri="{BB962C8B-B14F-4D97-AF65-F5344CB8AC3E}">
        <p14:creationId xmlns:p14="http://schemas.microsoft.com/office/powerpoint/2010/main" val="505528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A24384-9AB6-FA46-8C20-A96A681EA00A}" type="datetime1">
              <a:rPr lang="en-US" smtClean="0"/>
              <a:t>10/24/12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F440D8-25D4-4948-B6F1-F36739E11055}" type="slidenum">
              <a:rPr lang="en-US" smtClean="0"/>
              <a:pPr/>
              <a:t>‹#›</a:t>
            </a:fld>
            <a:endParaRPr lang="en-US"/>
          </a:p>
        </p:txBody>
      </p:sp>
    </p:spTree>
    <p:extLst>
      <p:ext uri="{BB962C8B-B14F-4D97-AF65-F5344CB8AC3E}">
        <p14:creationId xmlns:p14="http://schemas.microsoft.com/office/powerpoint/2010/main" val="112528878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F440D8-25D4-4948-B6F1-F36739E11055}" type="slidenum">
              <a:rPr lang="en-US" smtClean="0"/>
              <a:pPr/>
              <a:t>1</a:t>
            </a:fld>
            <a:endParaRPr lang="en-US"/>
          </a:p>
        </p:txBody>
      </p:sp>
    </p:spTree>
    <p:extLst>
      <p:ext uri="{BB962C8B-B14F-4D97-AF65-F5344CB8AC3E}">
        <p14:creationId xmlns:p14="http://schemas.microsoft.com/office/powerpoint/2010/main" val="3759958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Arial" charset="0"/>
                <a:ea typeface="ＭＳ Ｐゴシック" charset="0"/>
                <a:cs typeface="ＭＳ Ｐゴシック" charset="0"/>
              </a:defRPr>
            </a:lvl1pPr>
            <a:lvl2pPr marL="742950" indent="-285750">
              <a:defRPr sz="2400" u="sng">
                <a:solidFill>
                  <a:schemeClr val="tx1"/>
                </a:solidFill>
                <a:latin typeface="Arial" charset="0"/>
                <a:ea typeface="ＭＳ Ｐゴシック" charset="0"/>
              </a:defRPr>
            </a:lvl2pPr>
            <a:lvl3pPr marL="1143000" indent="-228600">
              <a:defRPr sz="2400" u="sng">
                <a:solidFill>
                  <a:schemeClr val="tx1"/>
                </a:solidFill>
                <a:latin typeface="Arial" charset="0"/>
                <a:ea typeface="ＭＳ Ｐゴシック" charset="0"/>
              </a:defRPr>
            </a:lvl3pPr>
            <a:lvl4pPr marL="1600200" indent="-228600">
              <a:defRPr sz="2400" u="sng">
                <a:solidFill>
                  <a:schemeClr val="tx1"/>
                </a:solidFill>
                <a:latin typeface="Arial" charset="0"/>
                <a:ea typeface="ＭＳ Ｐゴシック" charset="0"/>
              </a:defRPr>
            </a:lvl4pPr>
            <a:lvl5pPr marL="2057400" indent="-228600">
              <a:defRPr sz="2400" u="sng">
                <a:solidFill>
                  <a:schemeClr val="tx1"/>
                </a:solidFill>
                <a:latin typeface="Arial" charset="0"/>
                <a:ea typeface="ＭＳ Ｐゴシック" charset="0"/>
              </a:defRPr>
            </a:lvl5pPr>
            <a:lvl6pPr marL="2514600" indent="-228600" eaLnBrk="0" fontAlgn="base" hangingPunct="0">
              <a:spcBef>
                <a:spcPct val="0"/>
              </a:spcBef>
              <a:spcAft>
                <a:spcPct val="0"/>
              </a:spcAft>
              <a:defRPr sz="2400" u="sng">
                <a:solidFill>
                  <a:schemeClr val="tx1"/>
                </a:solidFill>
                <a:latin typeface="Arial" charset="0"/>
                <a:ea typeface="ＭＳ Ｐゴシック" charset="0"/>
              </a:defRPr>
            </a:lvl6pPr>
            <a:lvl7pPr marL="2971800" indent="-228600" eaLnBrk="0" fontAlgn="base" hangingPunct="0">
              <a:spcBef>
                <a:spcPct val="0"/>
              </a:spcBef>
              <a:spcAft>
                <a:spcPct val="0"/>
              </a:spcAft>
              <a:defRPr sz="2400" u="sng">
                <a:solidFill>
                  <a:schemeClr val="tx1"/>
                </a:solidFill>
                <a:latin typeface="Arial" charset="0"/>
                <a:ea typeface="ＭＳ Ｐゴシック" charset="0"/>
              </a:defRPr>
            </a:lvl7pPr>
            <a:lvl8pPr marL="3429000" indent="-228600" eaLnBrk="0" fontAlgn="base" hangingPunct="0">
              <a:spcBef>
                <a:spcPct val="0"/>
              </a:spcBef>
              <a:spcAft>
                <a:spcPct val="0"/>
              </a:spcAft>
              <a:defRPr sz="2400" u="sng">
                <a:solidFill>
                  <a:schemeClr val="tx1"/>
                </a:solidFill>
                <a:latin typeface="Arial" charset="0"/>
                <a:ea typeface="ＭＳ Ｐゴシック" charset="0"/>
              </a:defRPr>
            </a:lvl8pPr>
            <a:lvl9pPr marL="3886200" indent="-228600" eaLnBrk="0" fontAlgn="base" hangingPunct="0">
              <a:spcBef>
                <a:spcPct val="0"/>
              </a:spcBef>
              <a:spcAft>
                <a:spcPct val="0"/>
              </a:spcAft>
              <a:defRPr sz="2400" u="sng">
                <a:solidFill>
                  <a:schemeClr val="tx1"/>
                </a:solidFill>
                <a:latin typeface="Arial" charset="0"/>
                <a:ea typeface="ＭＳ Ｐゴシック" charset="0"/>
              </a:defRPr>
            </a:lvl9pPr>
          </a:lstStyle>
          <a:p>
            <a:fld id="{EC299C80-9447-C54F-9DF1-7674C8716AF5}" type="slidenum">
              <a:rPr lang="en-US" sz="1200" u="none"/>
              <a:pPr/>
              <a:t>21</a:t>
            </a:fld>
            <a:endParaRPr lang="en-US" sz="1200" u="none"/>
          </a:p>
        </p:txBody>
      </p:sp>
      <p:sp>
        <p:nvSpPr>
          <p:cNvPr id="32770" name="Rectangle 2"/>
          <p:cNvSpPr>
            <a:spLocks noGrp="1" noRot="1" noChangeAspect="1" noChangeArrowheads="1"/>
          </p:cNvSpPr>
          <p:nvPr>
            <p:ph type="sldImg"/>
          </p:nvPr>
        </p:nvSpPr>
        <p:spPr>
          <a:xfrm>
            <a:off x="1141413" y="684213"/>
            <a:ext cx="4576762" cy="3432175"/>
          </a:xfrm>
          <a:solidFill>
            <a:srgbClr val="FFFFFF"/>
          </a:solidFill>
          <a:ln/>
        </p:spPr>
      </p:sp>
      <p:sp>
        <p:nvSpPr>
          <p:cNvPr id="32771" name="Rectangle 3"/>
          <p:cNvSpPr>
            <a:spLocks noGrp="1" noChangeArrowheads="1"/>
          </p:cNvSpPr>
          <p:nvPr>
            <p:ph type="body" idx="1"/>
          </p:nvPr>
        </p:nvSpPr>
        <p:spPr>
          <a:xfrm>
            <a:off x="914400" y="4343400"/>
            <a:ext cx="5029200" cy="411638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ea typeface="ＭＳ Ｐゴシック" charset="0"/>
                <a:cs typeface="ＭＳ Ｐゴシック" charset="0"/>
              </a:rPr>
              <a:t>http://</a:t>
            </a:r>
            <a:r>
              <a:rPr lang="en-US" dirty="0" err="1" smtClean="0">
                <a:ea typeface="ＭＳ Ｐゴシック" charset="0"/>
                <a:cs typeface="ＭＳ Ｐゴシック" charset="0"/>
              </a:rPr>
              <a:t>www.istas.net</a:t>
            </a:r>
            <a:r>
              <a:rPr lang="en-US" dirty="0" smtClean="0">
                <a:ea typeface="ＭＳ Ｐゴシック" charset="0"/>
                <a:cs typeface="ＭＳ Ｐゴシック" charset="0"/>
              </a:rPr>
              <a:t>/</a:t>
            </a:r>
            <a:r>
              <a:rPr lang="en-US" dirty="0" err="1" smtClean="0">
                <a:ea typeface="ＭＳ Ｐゴシック" charset="0"/>
                <a:cs typeface="ＭＳ Ｐゴシック" charset="0"/>
              </a:rPr>
              <a:t>risctox</a:t>
            </a:r>
            <a:r>
              <a:rPr lang="en-US" dirty="0" smtClean="0">
                <a:ea typeface="ＭＳ Ｐゴシック" charset="0"/>
                <a:cs typeface="ＭＳ Ｐゴシック" charset="0"/>
              </a:rPr>
              <a:t>/en/</a:t>
            </a:r>
            <a:r>
              <a:rPr lang="en-US" dirty="0" err="1" smtClean="0">
                <a:ea typeface="ＭＳ Ｐゴシック" charset="0"/>
                <a:cs typeface="ＭＳ Ｐゴシック" charset="0"/>
              </a:rPr>
              <a:t>dn_risctox_ficha_sustancia.asp?id_sustancia</a:t>
            </a:r>
            <a:r>
              <a:rPr lang="en-US" dirty="0" smtClean="0">
                <a:ea typeface="ＭＳ Ｐゴシック" charset="0"/>
                <a:cs typeface="ＭＳ Ｐゴシック" charset="0"/>
              </a:rPr>
              <a:t>=958773</a:t>
            </a:r>
            <a:endParaRPr lang="en-US" dirty="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440D8-25D4-4948-B6F1-F36739E11055}" type="slidenum">
              <a:rPr lang="en-US" smtClean="0"/>
              <a:pPr/>
              <a:t>22</a:t>
            </a:fld>
            <a:endParaRPr lang="en-US"/>
          </a:p>
        </p:txBody>
      </p:sp>
    </p:spTree>
    <p:extLst>
      <p:ext uri="{BB962C8B-B14F-4D97-AF65-F5344CB8AC3E}">
        <p14:creationId xmlns:p14="http://schemas.microsoft.com/office/powerpoint/2010/main" val="2953747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 The maximum fine for a serious violation is $7,000 — a small fraction of those imposed by other federal agencies. By comparison, the top penalty for violating the South Pacific Tuna Act is $350,000. </a:t>
            </a:r>
          </a:p>
          <a:p>
            <a:endParaRPr lang="en-US" dirty="0"/>
          </a:p>
        </p:txBody>
      </p:sp>
      <p:sp>
        <p:nvSpPr>
          <p:cNvPr id="4" name="Slide Number Placeholder 3"/>
          <p:cNvSpPr>
            <a:spLocks noGrp="1"/>
          </p:cNvSpPr>
          <p:nvPr>
            <p:ph type="sldNum" sz="quarter" idx="10"/>
          </p:nvPr>
        </p:nvSpPr>
        <p:spPr/>
        <p:txBody>
          <a:bodyPr/>
          <a:lstStyle/>
          <a:p>
            <a:fld id="{63F5F5E3-1BDD-48CC-B50F-97B03BD9D47C}" type="slidenum">
              <a:rPr lang="en-US" smtClean="0"/>
              <a:pPr/>
              <a:t>24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a:bodyPr>
          <a:lstStyle/>
          <a:p>
            <a:pPr lvl="1" eaLnBrk="1" hangingPunct="1">
              <a:lnSpc>
                <a:spcPct val="90000"/>
              </a:lnSpc>
              <a:buClr>
                <a:srgbClr val="2D5902"/>
              </a:buClr>
              <a:buFont typeface="Wingdings" pitchFamily="32" charset="2"/>
              <a:buNone/>
              <a:defRPr/>
            </a:pPr>
            <a:r>
              <a:rPr lang="en-US" dirty="0" smtClean="0"/>
              <a:t>In the absence of federal action,</a:t>
            </a:r>
            <a:r>
              <a:rPr lang="en-US" baseline="0" dirty="0" smtClean="0"/>
              <a:t> states are stepping up…</a:t>
            </a:r>
            <a:endParaRPr lang="en-US" dirty="0" smtClean="0"/>
          </a:p>
          <a:p>
            <a:pPr lvl="1" eaLnBrk="1" hangingPunct="1">
              <a:lnSpc>
                <a:spcPct val="90000"/>
              </a:lnSpc>
              <a:buClr>
                <a:srgbClr val="2D5902"/>
              </a:buClr>
              <a:buFont typeface="Wingdings" pitchFamily="32" charset="2"/>
              <a:buNone/>
              <a:defRPr/>
            </a:pPr>
            <a:endParaRPr lang="en-US" dirty="0" smtClean="0"/>
          </a:p>
          <a:p>
            <a:pPr lvl="1" eaLnBrk="1" hangingPunct="1">
              <a:lnSpc>
                <a:spcPct val="90000"/>
              </a:lnSpc>
              <a:buClr>
                <a:srgbClr val="2D5902"/>
              </a:buClr>
              <a:buFont typeface="Wingdings" pitchFamily="32" charset="2"/>
              <a:buNone/>
              <a:defRPr/>
            </a:pPr>
            <a:r>
              <a:rPr lang="en-US" dirty="0" smtClean="0"/>
              <a:t>81 chemical safety laws were adopted between 2003 and 2011 in 18 states encompassing 41% of the U.S. population.  Not including Mercury</a:t>
            </a:r>
          </a:p>
          <a:p>
            <a:pPr lvl="1" eaLnBrk="1" hangingPunct="1">
              <a:lnSpc>
                <a:spcPct val="90000"/>
              </a:lnSpc>
              <a:buClr>
                <a:srgbClr val="2D5902"/>
              </a:buClr>
              <a:buFont typeface="Wingdings" pitchFamily="32" charset="2"/>
              <a:buNone/>
              <a:defRPr/>
            </a:pPr>
            <a:r>
              <a:rPr lang="en-US" sz="2400" dirty="0" smtClean="0"/>
              <a:t>99% of D’s and 86% of R’s supported passed policy.  Signed by R and D Governors. Through R controlled chambers.  </a:t>
            </a:r>
          </a:p>
          <a:p>
            <a:pPr lvl="1" eaLnBrk="1" hangingPunct="1">
              <a:lnSpc>
                <a:spcPct val="90000"/>
              </a:lnSpc>
              <a:buClr>
                <a:srgbClr val="2D5902"/>
              </a:buClr>
              <a:buFont typeface="Wingdings" pitchFamily="32" charset="2"/>
              <a:buNone/>
              <a:defRPr/>
            </a:pPr>
            <a:endParaRPr lang="en-US" sz="2400" dirty="0" smtClean="0"/>
          </a:p>
          <a:p>
            <a:pPr lvl="1" eaLnBrk="1" hangingPunct="1">
              <a:lnSpc>
                <a:spcPct val="90000"/>
              </a:lnSpc>
              <a:buClr>
                <a:srgbClr val="2D5902"/>
              </a:buClr>
              <a:buFont typeface="Wingdings" pitchFamily="32" charset="2"/>
              <a:buNone/>
              <a:defRPr/>
            </a:pPr>
            <a:r>
              <a:rPr lang="en-US" sz="2400" dirty="0" smtClean="0"/>
              <a:t>The pace is increasing – in 2003 only 2 laws passed in 2011…</a:t>
            </a:r>
          </a:p>
          <a:p>
            <a:pPr lvl="1" eaLnBrk="1" hangingPunct="1">
              <a:lnSpc>
                <a:spcPct val="90000"/>
              </a:lnSpc>
              <a:buClr>
                <a:srgbClr val="2D5902"/>
              </a:buClr>
              <a:buFont typeface="Wingdings" pitchFamily="32" charset="2"/>
              <a:buNone/>
              <a:defRPr/>
            </a:pPr>
            <a:endParaRPr lang="en-US" sz="2200" dirty="0" smtClean="0"/>
          </a:p>
          <a:p>
            <a:pPr lvl="1" eaLnBrk="1" hangingPunct="1">
              <a:lnSpc>
                <a:spcPct val="90000"/>
              </a:lnSpc>
              <a:buClr>
                <a:srgbClr val="2D5902"/>
              </a:buClr>
              <a:buFont typeface="Wingdings" pitchFamily="32" charset="2"/>
              <a:buNone/>
              <a:defRPr/>
            </a:pPr>
            <a:endParaRPr lang="en-US" sz="2200" dirty="0" smtClean="0"/>
          </a:p>
          <a:p>
            <a:pPr lvl="1" eaLnBrk="1" hangingPunct="1">
              <a:lnSpc>
                <a:spcPct val="90000"/>
              </a:lnSpc>
              <a:buClr>
                <a:srgbClr val="2D5902"/>
              </a:buClr>
              <a:buFont typeface="Wingdings" pitchFamily="32" charset="2"/>
              <a:buNone/>
              <a:defRPr/>
            </a:pPr>
            <a:r>
              <a:rPr lang="en-US" sz="2200" dirty="0" smtClean="0"/>
              <a:t>34 states have mercury policy </a:t>
            </a:r>
            <a:r>
              <a:rPr lang="en-US" dirty="0" smtClean="0">
                <a:ea typeface="+mn-ea"/>
              </a:rPr>
              <a:t>AR, CA, CT, DE, FL, GA, IL, IN, IA, LA, ME, MD, MA, MI, MN, MO, MT, NE, NH, NJ, NM, NY, NC, OH, OR, PA, RI, SC, TN, UT, VT, VA, WA, WI)</a:t>
            </a:r>
          </a:p>
          <a:p>
            <a:pPr lvl="1" eaLnBrk="1" hangingPunct="1">
              <a:lnSpc>
                <a:spcPct val="90000"/>
              </a:lnSpc>
              <a:buClr>
                <a:srgbClr val="2D5902"/>
              </a:buClr>
              <a:buFont typeface="Wingdings" pitchFamily="32" charset="2"/>
              <a:buNone/>
              <a:defRPr/>
            </a:pPr>
            <a:endParaRPr lang="en-US" sz="2200" dirty="0" smtClean="0"/>
          </a:p>
          <a:p>
            <a:pPr lvl="1" eaLnBrk="1" hangingPunct="1">
              <a:lnSpc>
                <a:spcPct val="90000"/>
              </a:lnSpc>
              <a:buClr>
                <a:srgbClr val="2D5902"/>
              </a:buClr>
              <a:buFont typeface="Wingdings" pitchFamily="32" charset="2"/>
              <a:buNone/>
              <a:defRPr/>
            </a:pPr>
            <a:endParaRPr lang="en-US" sz="2200" dirty="0" smtClean="0"/>
          </a:p>
          <a:p>
            <a:pPr lvl="1" eaLnBrk="1" hangingPunct="1">
              <a:lnSpc>
                <a:spcPct val="90000"/>
              </a:lnSpc>
              <a:buClr>
                <a:srgbClr val="2D5902"/>
              </a:buClr>
              <a:buFont typeface="Wingdings" pitchFamily="32" charset="2"/>
              <a:buChar char=""/>
              <a:defRPr/>
            </a:pPr>
            <a:endParaRPr lang="en-US" sz="2200" dirty="0" smtClean="0"/>
          </a:p>
          <a:p>
            <a:pPr>
              <a:defRPr/>
            </a:pPr>
            <a:endParaRPr lang="en-US" dirty="0"/>
          </a:p>
        </p:txBody>
      </p:sp>
      <p:sp>
        <p:nvSpPr>
          <p:cNvPr id="36868" name="Slide Number Placeholder 3"/>
          <p:cNvSpPr>
            <a:spLocks noGrp="1"/>
          </p:cNvSpPr>
          <p:nvPr>
            <p:ph type="sldNum" sz="quarter" idx="5"/>
          </p:nvPr>
        </p:nvSpPr>
        <p:spPr bwMode="auto">
          <a:noFill/>
          <a:ln>
            <a:miter lim="800000"/>
            <a:headEnd/>
            <a:tailEnd/>
          </a:ln>
        </p:spPr>
        <p:txBody>
          <a:bodyPr/>
          <a:lstStyle/>
          <a:p>
            <a:fld id="{A8D67D34-BA6E-974B-A7FC-C8FB7AFDE621}" type="slidenum">
              <a:rPr lang="en-US" smtClean="0">
                <a:latin typeface="Arial" charset="0"/>
                <a:ea typeface="Arial" charset="0"/>
                <a:cs typeface="Arial" charset="0"/>
              </a:rPr>
              <a:pPr/>
              <a:t>28</a:t>
            </a:fld>
            <a:endParaRPr lang="en-US" smtClean="0">
              <a:latin typeface="Arial" charset="0"/>
              <a:ea typeface="Arial" charset="0"/>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0F9F38-FCB8-0C4B-837A-286C10FA7FC7}" type="slidenum">
              <a:rPr lang="en-US" smtClean="0"/>
              <a:t>34</a:t>
            </a:fld>
            <a:endParaRPr lang="en-US" dirty="0"/>
          </a:p>
        </p:txBody>
      </p:sp>
    </p:spTree>
    <p:extLst>
      <p:ext uri="{BB962C8B-B14F-4D97-AF65-F5344CB8AC3E}">
        <p14:creationId xmlns:p14="http://schemas.microsoft.com/office/powerpoint/2010/main" val="24067355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Is a carcinogen and is also linked to spontaneous abortion and genetic damage</a:t>
            </a:r>
            <a:endParaRPr lang="en-US" dirty="0"/>
          </a:p>
        </p:txBody>
      </p:sp>
      <p:sp>
        <p:nvSpPr>
          <p:cNvPr id="4" name="Slide Number Placeholder 3"/>
          <p:cNvSpPr>
            <a:spLocks noGrp="1"/>
          </p:cNvSpPr>
          <p:nvPr>
            <p:ph type="sldNum" sz="quarter" idx="10"/>
          </p:nvPr>
        </p:nvSpPr>
        <p:spPr/>
        <p:txBody>
          <a:bodyPr/>
          <a:lstStyle/>
          <a:p>
            <a:fld id="{BEC9266E-C1FC-4660-B568-E685F9F8A6F0}" type="slidenum">
              <a:rPr lang="en-US" smtClean="0"/>
              <a:t>35</a:t>
            </a:fld>
            <a:endParaRPr lang="en-US" dirty="0"/>
          </a:p>
        </p:txBody>
      </p:sp>
    </p:spTree>
    <p:extLst>
      <p:ext uri="{BB962C8B-B14F-4D97-AF65-F5344CB8AC3E}">
        <p14:creationId xmlns:p14="http://schemas.microsoft.com/office/powerpoint/2010/main" val="35176529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9266E-C1FC-4660-B568-E685F9F8A6F0}" type="slidenum">
              <a:rPr lang="en-US" smtClean="0"/>
              <a:t>36</a:t>
            </a:fld>
            <a:endParaRPr lang="en-US" dirty="0"/>
          </a:p>
        </p:txBody>
      </p:sp>
    </p:spTree>
    <p:extLst>
      <p:ext uri="{BB962C8B-B14F-4D97-AF65-F5344CB8AC3E}">
        <p14:creationId xmlns:p14="http://schemas.microsoft.com/office/powerpoint/2010/main" val="36909816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0F9F38-FCB8-0C4B-837A-286C10FA7FC7}" type="slidenum">
              <a:rPr lang="en-US" smtClean="0"/>
              <a:t>37</a:t>
            </a:fld>
            <a:endParaRPr lang="en-US" dirty="0"/>
          </a:p>
        </p:txBody>
      </p:sp>
    </p:spTree>
    <p:extLst>
      <p:ext uri="{BB962C8B-B14F-4D97-AF65-F5344CB8AC3E}">
        <p14:creationId xmlns:p14="http://schemas.microsoft.com/office/powerpoint/2010/main" val="18110204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0F9F38-FCB8-0C4B-837A-286C10FA7FC7}" type="slidenum">
              <a:rPr lang="en-US" smtClean="0"/>
              <a:t>38</a:t>
            </a:fld>
            <a:endParaRPr lang="en-US" dirty="0"/>
          </a:p>
        </p:txBody>
      </p:sp>
    </p:spTree>
    <p:extLst>
      <p:ext uri="{BB962C8B-B14F-4D97-AF65-F5344CB8AC3E}">
        <p14:creationId xmlns:p14="http://schemas.microsoft.com/office/powerpoint/2010/main" val="1931974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E0F9F38-FCB8-0C4B-837A-286C10FA7FC7}" type="slidenum">
              <a:rPr lang="en-US" smtClean="0"/>
              <a:t>40</a:t>
            </a:fld>
            <a:endParaRPr lang="en-US" dirty="0"/>
          </a:p>
        </p:txBody>
      </p:sp>
    </p:spTree>
    <p:extLst>
      <p:ext uri="{BB962C8B-B14F-4D97-AF65-F5344CB8AC3E}">
        <p14:creationId xmlns:p14="http://schemas.microsoft.com/office/powerpoint/2010/main" val="3253898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Calibri" charset="0"/>
            </a:endParaRPr>
          </a:p>
        </p:txBody>
      </p:sp>
      <p:sp>
        <p:nvSpPr>
          <p:cNvPr id="501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733AF68-08FC-9C49-9EF1-A0512366A58A}" type="slidenum">
              <a:rPr lang="en-US">
                <a:latin typeface="Calibri" charset="0"/>
              </a:rPr>
              <a:pPr eaLnBrk="1" hangingPunct="1"/>
              <a:t>2</a:t>
            </a:fld>
            <a:endParaRPr lang="en-US">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D5DA19-AC17-4128-AB41-38AABD82A72C}" type="slidenum">
              <a:rPr lang="en-US" smtClean="0"/>
              <a:t>42</a:t>
            </a:fld>
            <a:endParaRPr lang="en-US" dirty="0"/>
          </a:p>
        </p:txBody>
      </p:sp>
    </p:spTree>
    <p:extLst>
      <p:ext uri="{BB962C8B-B14F-4D97-AF65-F5344CB8AC3E}">
        <p14:creationId xmlns:p14="http://schemas.microsoft.com/office/powerpoint/2010/main" val="14106902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Need new</a:t>
            </a:r>
            <a:r>
              <a:rPr lang="en-US" baseline="0" dirty="0" smtClean="0"/>
              <a:t> screenshot here with “How do we know?”</a:t>
            </a:r>
            <a:endParaRPr lang="en-US" dirty="0"/>
          </a:p>
        </p:txBody>
      </p:sp>
      <p:sp>
        <p:nvSpPr>
          <p:cNvPr id="4" name="Slide Number Placeholder 3"/>
          <p:cNvSpPr>
            <a:spLocks noGrp="1"/>
          </p:cNvSpPr>
          <p:nvPr>
            <p:ph type="sldNum" sz="quarter" idx="10"/>
          </p:nvPr>
        </p:nvSpPr>
        <p:spPr/>
        <p:txBody>
          <a:bodyPr/>
          <a:lstStyle/>
          <a:p>
            <a:fld id="{1ED5DA19-AC17-4128-AB41-38AABD82A72C}" type="slidenum">
              <a:rPr lang="en-US" smtClean="0"/>
              <a:t>43</a:t>
            </a:fld>
            <a:endParaRPr lang="en-US" dirty="0"/>
          </a:p>
        </p:txBody>
      </p:sp>
    </p:spTree>
    <p:extLst>
      <p:ext uri="{BB962C8B-B14F-4D97-AF65-F5344CB8AC3E}">
        <p14:creationId xmlns:p14="http://schemas.microsoft.com/office/powerpoint/2010/main" val="2642969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Endpoint descriptors for each impact; color represents strength of impact, plus strength</a:t>
            </a:r>
            <a:r>
              <a:rPr lang="en-US" baseline="0" dirty="0" smtClean="0"/>
              <a:t> of data</a:t>
            </a:r>
          </a:p>
          <a:p>
            <a:endParaRPr lang="en-US" dirty="0"/>
          </a:p>
        </p:txBody>
      </p:sp>
      <p:sp>
        <p:nvSpPr>
          <p:cNvPr id="4" name="Slide Number Placeholder 3"/>
          <p:cNvSpPr>
            <a:spLocks noGrp="1"/>
          </p:cNvSpPr>
          <p:nvPr>
            <p:ph type="sldNum" sz="quarter" idx="10"/>
          </p:nvPr>
        </p:nvSpPr>
        <p:spPr/>
        <p:txBody>
          <a:bodyPr/>
          <a:lstStyle/>
          <a:p>
            <a:fld id="{1ED5DA19-AC17-4128-AB41-38AABD82A72C}" type="slidenum">
              <a:rPr lang="en-US" smtClean="0"/>
              <a:t>45</a:t>
            </a:fld>
            <a:endParaRPr lang="en-US" dirty="0"/>
          </a:p>
        </p:txBody>
      </p:sp>
    </p:spTree>
    <p:extLst>
      <p:ext uri="{BB962C8B-B14F-4D97-AF65-F5344CB8AC3E}">
        <p14:creationId xmlns:p14="http://schemas.microsoft.com/office/powerpoint/2010/main" val="8207949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Wanted more specificity</a:t>
            </a:r>
            <a:r>
              <a:rPr lang="en-US" baseline="0" dirty="0" smtClean="0"/>
              <a:t> on the health endpoints</a:t>
            </a:r>
            <a:endParaRPr lang="en-US" dirty="0"/>
          </a:p>
        </p:txBody>
      </p:sp>
      <p:sp>
        <p:nvSpPr>
          <p:cNvPr id="4" name="Slide Number Placeholder 3"/>
          <p:cNvSpPr>
            <a:spLocks noGrp="1"/>
          </p:cNvSpPr>
          <p:nvPr>
            <p:ph type="sldNum" sz="quarter" idx="10"/>
          </p:nvPr>
        </p:nvSpPr>
        <p:spPr/>
        <p:txBody>
          <a:bodyPr/>
          <a:lstStyle/>
          <a:p>
            <a:fld id="{1ED5DA19-AC17-4128-AB41-38AABD82A72C}" type="slidenum">
              <a:rPr lang="en-US" smtClean="0"/>
              <a:t>46</a:t>
            </a:fld>
            <a:endParaRPr lang="en-US" dirty="0"/>
          </a:p>
        </p:txBody>
      </p:sp>
    </p:spTree>
    <p:extLst>
      <p:ext uri="{BB962C8B-B14F-4D97-AF65-F5344CB8AC3E}">
        <p14:creationId xmlns:p14="http://schemas.microsoft.com/office/powerpoint/2010/main" val="2312882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a:t>
            </a:r>
            <a:r>
              <a:rPr lang="en-US" baseline="0" dirty="0" smtClean="0"/>
              <a:t> you. </a:t>
            </a:r>
            <a:endParaRPr lang="en-US" dirty="0"/>
          </a:p>
        </p:txBody>
      </p:sp>
      <p:sp>
        <p:nvSpPr>
          <p:cNvPr id="4" name="Slide Number Placeholder 3"/>
          <p:cNvSpPr>
            <a:spLocks noGrp="1"/>
          </p:cNvSpPr>
          <p:nvPr>
            <p:ph type="sldNum" sz="quarter" idx="10"/>
          </p:nvPr>
        </p:nvSpPr>
        <p:spPr/>
        <p:txBody>
          <a:bodyPr/>
          <a:lstStyle/>
          <a:p>
            <a:fld id="{81187A21-FDEE-8B4D-93E9-0006B563EF19}" type="slidenum">
              <a:rPr lang="en-US" smtClean="0"/>
              <a:pPr/>
              <a:t>55</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F440D8-25D4-4948-B6F1-F36739E11055}" type="slidenum">
              <a:rPr lang="en-US" smtClean="0"/>
              <a:pPr/>
              <a:t>62</a:t>
            </a:fld>
            <a:endParaRPr lang="en-US"/>
          </a:p>
        </p:txBody>
      </p:sp>
    </p:spTree>
    <p:extLst>
      <p:ext uri="{BB962C8B-B14F-4D97-AF65-F5344CB8AC3E}">
        <p14:creationId xmlns:p14="http://schemas.microsoft.com/office/powerpoint/2010/main" val="37599589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latin typeface="Calibri" charset="0"/>
              </a:rPr>
              <a:t>Bureau</a:t>
            </a:r>
            <a:r>
              <a:rPr lang="en-US" baseline="0" dirty="0" smtClean="0">
                <a:latin typeface="Calibri" charset="0"/>
              </a:rPr>
              <a:t> of Economic Analysis, America2050</a:t>
            </a:r>
            <a:endParaRPr lang="en-US" dirty="0">
              <a:latin typeface="Calibri" charset="0"/>
            </a:endParaRPr>
          </a:p>
        </p:txBody>
      </p:sp>
      <p:sp>
        <p:nvSpPr>
          <p:cNvPr id="5120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CF0ED25-5949-4946-B27B-D0A134A8F3CA}" type="slidenum">
              <a:rPr lang="en-US">
                <a:latin typeface="Calibri" charset="0"/>
              </a:rPr>
              <a:pPr eaLnBrk="1" hangingPunct="1"/>
              <a:t>3</a:t>
            </a:fld>
            <a:endParaRPr lang="en-US">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latin typeface="Calibri" charset="0"/>
              </a:rPr>
              <a:t>Clean (Healthy) Environment</a:t>
            </a:r>
          </a:p>
        </p:txBody>
      </p:sp>
      <p:sp>
        <p:nvSpPr>
          <p:cNvPr id="5222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A28C1AF-E219-9245-BDFB-3F4B3CDFEA56}" type="slidenum">
              <a:rPr lang="en-US">
                <a:latin typeface="Calibri" charset="0"/>
              </a:rPr>
              <a:pPr eaLnBrk="1" hangingPunct="1"/>
              <a:t>4</a:t>
            </a:fld>
            <a:endParaRPr lang="en-US">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0F440D8-25D4-4948-B6F1-F36739E11055}" type="slidenum">
              <a:rPr lang="en-US" smtClean="0"/>
              <a:pPr/>
              <a:t>7</a:t>
            </a:fld>
            <a:endParaRPr lang="en-US"/>
          </a:p>
        </p:txBody>
      </p:sp>
    </p:spTree>
    <p:extLst>
      <p:ext uri="{BB962C8B-B14F-4D97-AF65-F5344CB8AC3E}">
        <p14:creationId xmlns:p14="http://schemas.microsoft.com/office/powerpoint/2010/main" val="3759958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Asthma, cancer, heart disease, diabetes,</a:t>
            </a:r>
            <a:r>
              <a:rPr lang="en-US" baseline="0" dirty="0" smtClean="0"/>
              <a:t> strokes, arthritis </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In 2005, 133 million Americans – almost 1 out of every 2 adults – had at least one chronic illness</a:t>
            </a:r>
            <a:endParaRPr lang="en-US" dirty="0" smtClean="0"/>
          </a:p>
          <a:p>
            <a:endParaRPr lang="en-US" dirty="0"/>
          </a:p>
        </p:txBody>
      </p:sp>
      <p:sp>
        <p:nvSpPr>
          <p:cNvPr id="4" name="Slide Number Placeholder 3"/>
          <p:cNvSpPr>
            <a:spLocks noGrp="1"/>
          </p:cNvSpPr>
          <p:nvPr>
            <p:ph type="sldNum" sz="quarter" idx="10"/>
          </p:nvPr>
        </p:nvSpPr>
        <p:spPr/>
        <p:txBody>
          <a:bodyPr/>
          <a:lstStyle/>
          <a:p>
            <a:fld id="{50F440D8-25D4-4948-B6F1-F36739E11055}" type="slidenum">
              <a:rPr lang="en-US" smtClean="0"/>
              <a:pPr/>
              <a:t>8</a:t>
            </a:fld>
            <a:endParaRPr lang="en-US"/>
          </a:p>
        </p:txBody>
      </p:sp>
    </p:spTree>
    <p:extLst>
      <p:ext uri="{BB962C8B-B14F-4D97-AF65-F5344CB8AC3E}">
        <p14:creationId xmlns:p14="http://schemas.microsoft.com/office/powerpoint/2010/main" val="2229432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u="sng">
                <a:solidFill>
                  <a:schemeClr val="tx1"/>
                </a:solidFill>
                <a:latin typeface="Arial" charset="0"/>
                <a:ea typeface="ＭＳ Ｐゴシック" charset="0"/>
                <a:cs typeface="ＭＳ Ｐゴシック" charset="0"/>
              </a:defRPr>
            </a:lvl1pPr>
            <a:lvl2pPr marL="742950" indent="-285750">
              <a:defRPr sz="2400" u="sng">
                <a:solidFill>
                  <a:schemeClr val="tx1"/>
                </a:solidFill>
                <a:latin typeface="Arial" charset="0"/>
                <a:ea typeface="ＭＳ Ｐゴシック" charset="0"/>
              </a:defRPr>
            </a:lvl2pPr>
            <a:lvl3pPr marL="1143000" indent="-228600">
              <a:defRPr sz="2400" u="sng">
                <a:solidFill>
                  <a:schemeClr val="tx1"/>
                </a:solidFill>
                <a:latin typeface="Arial" charset="0"/>
                <a:ea typeface="ＭＳ Ｐゴシック" charset="0"/>
              </a:defRPr>
            </a:lvl3pPr>
            <a:lvl4pPr marL="1600200" indent="-228600">
              <a:defRPr sz="2400" u="sng">
                <a:solidFill>
                  <a:schemeClr val="tx1"/>
                </a:solidFill>
                <a:latin typeface="Arial" charset="0"/>
                <a:ea typeface="ＭＳ Ｐゴシック" charset="0"/>
              </a:defRPr>
            </a:lvl4pPr>
            <a:lvl5pPr marL="2057400" indent="-228600">
              <a:defRPr sz="2400" u="sng">
                <a:solidFill>
                  <a:schemeClr val="tx1"/>
                </a:solidFill>
                <a:latin typeface="Arial" charset="0"/>
                <a:ea typeface="ＭＳ Ｐゴシック" charset="0"/>
              </a:defRPr>
            </a:lvl5pPr>
            <a:lvl6pPr marL="2514600" indent="-228600" eaLnBrk="0" fontAlgn="base" hangingPunct="0">
              <a:spcBef>
                <a:spcPct val="0"/>
              </a:spcBef>
              <a:spcAft>
                <a:spcPct val="0"/>
              </a:spcAft>
              <a:defRPr sz="2400" u="sng">
                <a:solidFill>
                  <a:schemeClr val="tx1"/>
                </a:solidFill>
                <a:latin typeface="Arial" charset="0"/>
                <a:ea typeface="ＭＳ Ｐゴシック" charset="0"/>
              </a:defRPr>
            </a:lvl6pPr>
            <a:lvl7pPr marL="2971800" indent="-228600" eaLnBrk="0" fontAlgn="base" hangingPunct="0">
              <a:spcBef>
                <a:spcPct val="0"/>
              </a:spcBef>
              <a:spcAft>
                <a:spcPct val="0"/>
              </a:spcAft>
              <a:defRPr sz="2400" u="sng">
                <a:solidFill>
                  <a:schemeClr val="tx1"/>
                </a:solidFill>
                <a:latin typeface="Arial" charset="0"/>
                <a:ea typeface="ＭＳ Ｐゴシック" charset="0"/>
              </a:defRPr>
            </a:lvl7pPr>
            <a:lvl8pPr marL="3429000" indent="-228600" eaLnBrk="0" fontAlgn="base" hangingPunct="0">
              <a:spcBef>
                <a:spcPct val="0"/>
              </a:spcBef>
              <a:spcAft>
                <a:spcPct val="0"/>
              </a:spcAft>
              <a:defRPr sz="2400" u="sng">
                <a:solidFill>
                  <a:schemeClr val="tx1"/>
                </a:solidFill>
                <a:latin typeface="Arial" charset="0"/>
                <a:ea typeface="ＭＳ Ｐゴシック" charset="0"/>
              </a:defRPr>
            </a:lvl8pPr>
            <a:lvl9pPr marL="3886200" indent="-228600" eaLnBrk="0" fontAlgn="base" hangingPunct="0">
              <a:spcBef>
                <a:spcPct val="0"/>
              </a:spcBef>
              <a:spcAft>
                <a:spcPct val="0"/>
              </a:spcAft>
              <a:defRPr sz="2400" u="sng">
                <a:solidFill>
                  <a:schemeClr val="tx1"/>
                </a:solidFill>
                <a:latin typeface="Arial" charset="0"/>
                <a:ea typeface="ＭＳ Ｐゴシック" charset="0"/>
              </a:defRPr>
            </a:lvl9pPr>
          </a:lstStyle>
          <a:p>
            <a:fld id="{EC299C80-9447-C54F-9DF1-7674C8716AF5}" type="slidenum">
              <a:rPr lang="en-US" sz="1200" u="none"/>
              <a:pPr/>
              <a:t>11</a:t>
            </a:fld>
            <a:endParaRPr lang="en-US" sz="1200" u="none"/>
          </a:p>
        </p:txBody>
      </p:sp>
      <p:sp>
        <p:nvSpPr>
          <p:cNvPr id="32770" name="Rectangle 2"/>
          <p:cNvSpPr>
            <a:spLocks noGrp="1" noRot="1" noChangeAspect="1" noChangeArrowheads="1"/>
          </p:cNvSpPr>
          <p:nvPr>
            <p:ph type="sldImg"/>
          </p:nvPr>
        </p:nvSpPr>
        <p:spPr>
          <a:xfrm>
            <a:off x="1141413" y="684213"/>
            <a:ext cx="4576762" cy="3432175"/>
          </a:xfrm>
          <a:solidFill>
            <a:srgbClr val="FFFFFF"/>
          </a:solidFill>
          <a:ln/>
        </p:spPr>
      </p:sp>
      <p:sp>
        <p:nvSpPr>
          <p:cNvPr id="32771" name="Rectangle 3"/>
          <p:cNvSpPr>
            <a:spLocks noGrp="1" noChangeArrowheads="1"/>
          </p:cNvSpPr>
          <p:nvPr>
            <p:ph type="body" idx="1"/>
          </p:nvPr>
        </p:nvSpPr>
        <p:spPr>
          <a:xfrm>
            <a:off x="914400" y="4343400"/>
            <a:ext cx="5029200" cy="4116388"/>
          </a:xfrm>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ea typeface="ＭＳ Ｐゴシック" charset="0"/>
                <a:cs typeface="ＭＳ Ｐゴシック" charset="0"/>
              </a:rPr>
              <a:t>1493-1541</a:t>
            </a:r>
            <a:endParaRPr lang="en-US" dirty="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err="1" smtClean="0">
                <a:solidFill>
                  <a:schemeClr val="tx1"/>
                </a:solidFill>
                <a:latin typeface="+mn-lt"/>
                <a:ea typeface="+mn-ea"/>
                <a:cs typeface="+mn-cs"/>
              </a:rPr>
              <a:t>Dibromochloropropane</a:t>
            </a:r>
            <a:r>
              <a:rPr lang="en-US" sz="1200" b="1" kern="1200" dirty="0" smtClean="0">
                <a:solidFill>
                  <a:schemeClr val="tx1"/>
                </a:solidFill>
                <a:latin typeface="+mn-lt"/>
                <a:ea typeface="+mn-ea"/>
                <a:cs typeface="+mn-cs"/>
              </a:rPr>
              <a:t> </a:t>
            </a:r>
            <a:r>
              <a:rPr lang="en-US" dirty="0" smtClean="0">
                <a:latin typeface="Calibri" charset="0"/>
              </a:rPr>
              <a:t>In 1977 Lathrop, California pesticide manufacturing plant workers sub or infertile. Wives had higher rate of miscarriage and had more female infants than normal. Twenty years later, Nicaraguan farm workers who applied the pesticide were compensated for being made sterile by the chemical</a:t>
            </a:r>
            <a:endParaRPr lang="en-US" dirty="0"/>
          </a:p>
        </p:txBody>
      </p:sp>
      <p:sp>
        <p:nvSpPr>
          <p:cNvPr id="4" name="Slide Number Placeholder 3"/>
          <p:cNvSpPr>
            <a:spLocks noGrp="1"/>
          </p:cNvSpPr>
          <p:nvPr>
            <p:ph type="sldNum" sz="quarter" idx="10"/>
          </p:nvPr>
        </p:nvSpPr>
        <p:spPr/>
        <p:txBody>
          <a:bodyPr/>
          <a:lstStyle/>
          <a:p>
            <a:fld id="{50F440D8-25D4-4948-B6F1-F36739E11055}" type="slidenum">
              <a:rPr lang="en-US" smtClean="0"/>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F440D8-25D4-4948-B6F1-F36739E11055}" type="slidenum">
              <a:rPr lang="en-US" smtClean="0"/>
              <a:pPr/>
              <a:t>14</a:t>
            </a:fld>
            <a:endParaRPr lang="en-US"/>
          </a:p>
        </p:txBody>
      </p:sp>
    </p:spTree>
    <p:extLst>
      <p:ext uri="{BB962C8B-B14F-4D97-AF65-F5344CB8AC3E}">
        <p14:creationId xmlns:p14="http://schemas.microsoft.com/office/powerpoint/2010/main" val="3979861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9133BF8-9C54-BC4E-A3B2-A9AF971CB028}" type="datetime1">
              <a:rPr lang="en-US" smtClean="0"/>
              <a:t>10/24/12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6E818-865D-1E4F-82E3-8CC02ECD531F}" type="slidenum">
              <a:rPr lang="en-US" smtClean="0"/>
              <a:pPr/>
              <a:t>‹#›</a:t>
            </a:fld>
            <a:endParaRPr lang="en-US"/>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C401F5-840E-C64F-83D4-B1FA8ABBE755}" type="datetime1">
              <a:rPr lang="en-US" smtClean="0"/>
              <a:t>10/24/12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6E818-865D-1E4F-82E3-8CC02ECD531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D335EA-B6BB-F74F-B842-F10DFC0B3FDE}" type="datetime1">
              <a:rPr lang="en-US" smtClean="0"/>
              <a:t>10/24/12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6E818-865D-1E4F-82E3-8CC02ECD531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ndara"/>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9133BF8-9C54-BC4E-A3B2-A9AF971CB028}" type="datetime1">
              <a:rPr lang="en-US" smtClean="0">
                <a:solidFill>
                  <a:srgbClr val="303030">
                    <a:lumMod val="90000"/>
                    <a:lumOff val="10000"/>
                  </a:srgbClr>
                </a:solidFill>
                <a:latin typeface="Candara"/>
              </a:rPr>
              <a:pPr/>
              <a:t>10/24/12</a:t>
            </a:fld>
            <a:endParaRPr lang="en-US">
              <a:solidFill>
                <a:srgbClr val="303030">
                  <a:lumMod val="90000"/>
                  <a:lumOff val="10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latin typeface="Candara"/>
            </a:endParaRPr>
          </a:p>
        </p:txBody>
      </p:sp>
      <p:sp>
        <p:nvSpPr>
          <p:cNvPr id="6" name="Slide Number Placeholder 5"/>
          <p:cNvSpPr>
            <a:spLocks noGrp="1"/>
          </p:cNvSpPr>
          <p:nvPr>
            <p:ph type="sldNum" sz="quarter" idx="12"/>
          </p:nvPr>
        </p:nvSpPr>
        <p:spPr/>
        <p:txBody>
          <a:bodyPr/>
          <a:lstStyle/>
          <a:p>
            <a:fld id="{9CD6E818-865D-1E4F-82E3-8CC02ECD531F}" type="slidenum">
              <a:rPr lang="en-US" smtClean="0">
                <a:solidFill>
                  <a:prstClr val="black">
                    <a:lumMod val="85000"/>
                    <a:lumOff val="15000"/>
                  </a:prstClr>
                </a:solidFill>
                <a:latin typeface="Candara"/>
              </a:rPr>
              <a:pPr/>
              <a:t>‹#›</a:t>
            </a:fld>
            <a:endParaRPr lang="en-US">
              <a:solidFill>
                <a:prstClr val="black">
                  <a:lumMod val="85000"/>
                  <a:lumOff val="15000"/>
                </a:prstClr>
              </a:solidFill>
              <a:latin typeface="Candara"/>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ndara"/>
            </a:endParaRPr>
          </a:p>
        </p:txBody>
      </p:sp>
    </p:spTree>
    <p:extLst>
      <p:ext uri="{BB962C8B-B14F-4D97-AF65-F5344CB8AC3E}">
        <p14:creationId xmlns:p14="http://schemas.microsoft.com/office/powerpoint/2010/main" val="1040544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DA955-B129-FF48-9120-90F9E3004DC1}" type="datetime1">
              <a:rPr lang="en-US" smtClean="0">
                <a:solidFill>
                  <a:srgbClr val="303030">
                    <a:lumMod val="90000"/>
                    <a:lumOff val="10000"/>
                  </a:srgbClr>
                </a:solidFill>
                <a:latin typeface="Candara"/>
              </a:rPr>
              <a:pPr/>
              <a:t>10/24/12</a:t>
            </a:fld>
            <a:endParaRPr lang="en-US">
              <a:solidFill>
                <a:srgbClr val="303030">
                  <a:lumMod val="90000"/>
                  <a:lumOff val="10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latin typeface="Candara"/>
            </a:endParaRPr>
          </a:p>
        </p:txBody>
      </p:sp>
      <p:sp>
        <p:nvSpPr>
          <p:cNvPr id="6" name="Slide Number Placeholder 5"/>
          <p:cNvSpPr>
            <a:spLocks noGrp="1"/>
          </p:cNvSpPr>
          <p:nvPr>
            <p:ph type="sldNum" sz="quarter" idx="12"/>
          </p:nvPr>
        </p:nvSpPr>
        <p:spPr/>
        <p:txBody>
          <a:bodyPr/>
          <a:lstStyle/>
          <a:p>
            <a:fld id="{9CD6E818-865D-1E4F-82E3-8CC02ECD531F}" type="slidenum">
              <a:rPr lang="en-US" smtClean="0">
                <a:solidFill>
                  <a:prstClr val="black">
                    <a:lumMod val="85000"/>
                    <a:lumOff val="15000"/>
                  </a:prstClr>
                </a:solidFill>
                <a:latin typeface="Candara"/>
              </a:rPr>
              <a:pPr/>
              <a:t>‹#›</a:t>
            </a:fld>
            <a:endParaRPr lang="en-US">
              <a:solidFill>
                <a:prstClr val="black">
                  <a:lumMod val="85000"/>
                  <a:lumOff val="15000"/>
                </a:prstClr>
              </a:solidFill>
              <a:latin typeface="Candara"/>
            </a:endParaRPr>
          </a:p>
        </p:txBody>
      </p:sp>
    </p:spTree>
    <p:extLst>
      <p:ext uri="{BB962C8B-B14F-4D97-AF65-F5344CB8AC3E}">
        <p14:creationId xmlns:p14="http://schemas.microsoft.com/office/powerpoint/2010/main" val="3480246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ndara"/>
            </a:endParaRPr>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6DD52E-C6C7-C440-B09D-8D5FB3D0DE32}" type="datetime1">
              <a:rPr lang="en-US" smtClean="0">
                <a:solidFill>
                  <a:srgbClr val="303030">
                    <a:lumMod val="90000"/>
                    <a:lumOff val="10000"/>
                  </a:srgbClr>
                </a:solidFill>
                <a:latin typeface="Candara"/>
              </a:rPr>
              <a:pPr/>
              <a:t>10/24/12</a:t>
            </a:fld>
            <a:endParaRPr lang="en-US">
              <a:solidFill>
                <a:srgbClr val="303030">
                  <a:lumMod val="90000"/>
                  <a:lumOff val="10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latin typeface="Candara"/>
            </a:endParaRPr>
          </a:p>
        </p:txBody>
      </p:sp>
      <p:sp>
        <p:nvSpPr>
          <p:cNvPr id="6" name="Slide Number Placeholder 5"/>
          <p:cNvSpPr>
            <a:spLocks noGrp="1"/>
          </p:cNvSpPr>
          <p:nvPr>
            <p:ph type="sldNum" sz="quarter" idx="12"/>
          </p:nvPr>
        </p:nvSpPr>
        <p:spPr/>
        <p:txBody>
          <a:bodyPr/>
          <a:lstStyle/>
          <a:p>
            <a:fld id="{9CD6E818-865D-1E4F-82E3-8CC02ECD531F}" type="slidenum">
              <a:rPr lang="en-US" smtClean="0">
                <a:solidFill>
                  <a:prstClr val="black">
                    <a:lumMod val="85000"/>
                    <a:lumOff val="15000"/>
                  </a:prstClr>
                </a:solidFill>
                <a:latin typeface="Candara"/>
              </a:rPr>
              <a:pPr/>
              <a:t>‹#›</a:t>
            </a:fld>
            <a:endParaRPr lang="en-US">
              <a:solidFill>
                <a:prstClr val="black">
                  <a:lumMod val="85000"/>
                  <a:lumOff val="15000"/>
                </a:prstClr>
              </a:solidFill>
              <a:latin typeface="Candara"/>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ndara"/>
            </a:endParaRPr>
          </a:p>
        </p:txBody>
      </p:sp>
    </p:spTree>
    <p:extLst>
      <p:ext uri="{BB962C8B-B14F-4D97-AF65-F5344CB8AC3E}">
        <p14:creationId xmlns:p14="http://schemas.microsoft.com/office/powerpoint/2010/main" val="1619447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B2B9D4-5A0D-3F47-8B60-913038A4895F}" type="datetime1">
              <a:rPr lang="en-US" smtClean="0">
                <a:solidFill>
                  <a:srgbClr val="303030">
                    <a:lumMod val="90000"/>
                    <a:lumOff val="10000"/>
                  </a:srgbClr>
                </a:solidFill>
                <a:latin typeface="Candara"/>
              </a:rPr>
              <a:pPr/>
              <a:t>10/24/12</a:t>
            </a:fld>
            <a:endParaRPr lang="en-US">
              <a:solidFill>
                <a:srgbClr val="303030">
                  <a:lumMod val="90000"/>
                  <a:lumOff val="10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latin typeface="Candara"/>
            </a:endParaRPr>
          </a:p>
        </p:txBody>
      </p:sp>
      <p:sp>
        <p:nvSpPr>
          <p:cNvPr id="7" name="Slide Number Placeholder 6"/>
          <p:cNvSpPr>
            <a:spLocks noGrp="1"/>
          </p:cNvSpPr>
          <p:nvPr>
            <p:ph type="sldNum" sz="quarter" idx="12"/>
          </p:nvPr>
        </p:nvSpPr>
        <p:spPr/>
        <p:txBody>
          <a:bodyPr/>
          <a:lstStyle/>
          <a:p>
            <a:fld id="{9CD6E818-865D-1E4F-82E3-8CC02ECD531F}" type="slidenum">
              <a:rPr lang="en-US" smtClean="0">
                <a:solidFill>
                  <a:prstClr val="black">
                    <a:lumMod val="85000"/>
                    <a:lumOff val="15000"/>
                  </a:prstClr>
                </a:solidFill>
                <a:latin typeface="Candara"/>
              </a:rPr>
              <a:pPr/>
              <a:t>‹#›</a:t>
            </a:fld>
            <a:endParaRPr lang="en-US">
              <a:solidFill>
                <a:prstClr val="black">
                  <a:lumMod val="85000"/>
                  <a:lumOff val="15000"/>
                </a:prstClr>
              </a:solidFill>
              <a:latin typeface="Candara"/>
            </a:endParaRPr>
          </a:p>
        </p:txBody>
      </p:sp>
    </p:spTree>
    <p:extLst>
      <p:ext uri="{BB962C8B-B14F-4D97-AF65-F5344CB8AC3E}">
        <p14:creationId xmlns:p14="http://schemas.microsoft.com/office/powerpoint/2010/main" val="41028960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892140-699A-8741-A251-3D53F4DD43EA}" type="datetime1">
              <a:rPr lang="en-US" smtClean="0">
                <a:solidFill>
                  <a:srgbClr val="303030">
                    <a:lumMod val="90000"/>
                    <a:lumOff val="10000"/>
                  </a:srgbClr>
                </a:solidFill>
                <a:latin typeface="Candara"/>
              </a:rPr>
              <a:pPr/>
              <a:t>10/24/12</a:t>
            </a:fld>
            <a:endParaRPr lang="en-US">
              <a:solidFill>
                <a:srgbClr val="303030">
                  <a:lumMod val="90000"/>
                  <a:lumOff val="10000"/>
                </a:srgbClr>
              </a:solidFill>
              <a:latin typeface="Candara"/>
            </a:endParaRPr>
          </a:p>
        </p:txBody>
      </p:sp>
      <p:sp>
        <p:nvSpPr>
          <p:cNvPr id="8" name="Footer Placeholder 7"/>
          <p:cNvSpPr>
            <a:spLocks noGrp="1"/>
          </p:cNvSpPr>
          <p:nvPr>
            <p:ph type="ftr" sz="quarter" idx="11"/>
          </p:nvPr>
        </p:nvSpPr>
        <p:spPr/>
        <p:txBody>
          <a:bodyPr/>
          <a:lstStyle/>
          <a:p>
            <a:endParaRPr lang="en-US">
              <a:solidFill>
                <a:srgbClr val="303030">
                  <a:lumMod val="90000"/>
                  <a:lumOff val="10000"/>
                </a:srgbClr>
              </a:solidFill>
              <a:latin typeface="Candara"/>
            </a:endParaRPr>
          </a:p>
        </p:txBody>
      </p:sp>
      <p:sp>
        <p:nvSpPr>
          <p:cNvPr id="9" name="Slide Number Placeholder 8"/>
          <p:cNvSpPr>
            <a:spLocks noGrp="1"/>
          </p:cNvSpPr>
          <p:nvPr>
            <p:ph type="sldNum" sz="quarter" idx="12"/>
          </p:nvPr>
        </p:nvSpPr>
        <p:spPr/>
        <p:txBody>
          <a:bodyPr/>
          <a:lstStyle/>
          <a:p>
            <a:fld id="{9CD6E818-865D-1E4F-82E3-8CC02ECD531F}" type="slidenum">
              <a:rPr lang="en-US" smtClean="0">
                <a:solidFill>
                  <a:prstClr val="black">
                    <a:lumMod val="85000"/>
                    <a:lumOff val="15000"/>
                  </a:prstClr>
                </a:solidFill>
                <a:latin typeface="Candara"/>
              </a:rPr>
              <a:pPr/>
              <a:t>‹#›</a:t>
            </a:fld>
            <a:endParaRPr lang="en-US">
              <a:solidFill>
                <a:prstClr val="black">
                  <a:lumMod val="85000"/>
                  <a:lumOff val="15000"/>
                </a:prstClr>
              </a:solidFill>
              <a:latin typeface="Candara"/>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36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9082E2D-C859-C247-BEC5-427F29CB2E0B}" type="datetime1">
              <a:rPr lang="en-US" smtClean="0">
                <a:solidFill>
                  <a:srgbClr val="303030">
                    <a:lumMod val="90000"/>
                    <a:lumOff val="10000"/>
                  </a:srgbClr>
                </a:solidFill>
                <a:latin typeface="Candara"/>
              </a:rPr>
              <a:pPr/>
              <a:t>10/24/12</a:t>
            </a:fld>
            <a:endParaRPr lang="en-US">
              <a:solidFill>
                <a:srgbClr val="303030">
                  <a:lumMod val="90000"/>
                  <a:lumOff val="10000"/>
                </a:srgbClr>
              </a:solidFill>
              <a:latin typeface="Candara"/>
            </a:endParaRPr>
          </a:p>
        </p:txBody>
      </p:sp>
      <p:sp>
        <p:nvSpPr>
          <p:cNvPr id="4" name="Footer Placeholder 3"/>
          <p:cNvSpPr>
            <a:spLocks noGrp="1"/>
          </p:cNvSpPr>
          <p:nvPr>
            <p:ph type="ftr" sz="quarter" idx="11"/>
          </p:nvPr>
        </p:nvSpPr>
        <p:spPr/>
        <p:txBody>
          <a:bodyPr/>
          <a:lstStyle/>
          <a:p>
            <a:endParaRPr lang="en-US">
              <a:solidFill>
                <a:srgbClr val="303030">
                  <a:lumMod val="90000"/>
                  <a:lumOff val="10000"/>
                </a:srgbClr>
              </a:solidFill>
              <a:latin typeface="Candara"/>
            </a:endParaRPr>
          </a:p>
        </p:txBody>
      </p:sp>
      <p:sp>
        <p:nvSpPr>
          <p:cNvPr id="5" name="Slide Number Placeholder 4"/>
          <p:cNvSpPr>
            <a:spLocks noGrp="1"/>
          </p:cNvSpPr>
          <p:nvPr>
            <p:ph type="sldNum" sz="quarter" idx="12"/>
          </p:nvPr>
        </p:nvSpPr>
        <p:spPr/>
        <p:txBody>
          <a:bodyPr/>
          <a:lstStyle/>
          <a:p>
            <a:fld id="{9CD6E818-865D-1E4F-82E3-8CC02ECD531F}" type="slidenum">
              <a:rPr lang="en-US" smtClean="0">
                <a:solidFill>
                  <a:prstClr val="black">
                    <a:lumMod val="85000"/>
                    <a:lumOff val="15000"/>
                  </a:prstClr>
                </a:solidFill>
                <a:latin typeface="Candara"/>
              </a:rPr>
              <a:pPr/>
              <a:t>‹#›</a:t>
            </a:fld>
            <a:endParaRPr lang="en-US">
              <a:solidFill>
                <a:prstClr val="black">
                  <a:lumMod val="85000"/>
                  <a:lumOff val="15000"/>
                </a:prstClr>
              </a:solidFill>
              <a:latin typeface="Candara"/>
            </a:endParaRPr>
          </a:p>
        </p:txBody>
      </p:sp>
    </p:spTree>
    <p:extLst>
      <p:ext uri="{BB962C8B-B14F-4D97-AF65-F5344CB8AC3E}">
        <p14:creationId xmlns:p14="http://schemas.microsoft.com/office/powerpoint/2010/main" val="12698949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5C1D08-8763-A649-9D5F-CA0934E4B165}" type="datetime1">
              <a:rPr lang="en-US" smtClean="0">
                <a:solidFill>
                  <a:srgbClr val="303030">
                    <a:lumMod val="90000"/>
                    <a:lumOff val="10000"/>
                  </a:srgbClr>
                </a:solidFill>
                <a:latin typeface="Candara"/>
              </a:rPr>
              <a:pPr/>
              <a:t>10/24/12</a:t>
            </a:fld>
            <a:endParaRPr lang="en-US">
              <a:solidFill>
                <a:srgbClr val="303030">
                  <a:lumMod val="90000"/>
                  <a:lumOff val="10000"/>
                </a:srgbClr>
              </a:solidFill>
              <a:latin typeface="Candara"/>
            </a:endParaRPr>
          </a:p>
        </p:txBody>
      </p:sp>
      <p:sp>
        <p:nvSpPr>
          <p:cNvPr id="3" name="Footer Placeholder 2"/>
          <p:cNvSpPr>
            <a:spLocks noGrp="1"/>
          </p:cNvSpPr>
          <p:nvPr>
            <p:ph type="ftr" sz="quarter" idx="11"/>
          </p:nvPr>
        </p:nvSpPr>
        <p:spPr/>
        <p:txBody>
          <a:bodyPr/>
          <a:lstStyle/>
          <a:p>
            <a:endParaRPr lang="en-US">
              <a:solidFill>
                <a:srgbClr val="303030">
                  <a:lumMod val="90000"/>
                  <a:lumOff val="10000"/>
                </a:srgbClr>
              </a:solidFill>
              <a:latin typeface="Candara"/>
            </a:endParaRPr>
          </a:p>
        </p:txBody>
      </p:sp>
      <p:sp>
        <p:nvSpPr>
          <p:cNvPr id="4" name="Slide Number Placeholder 3"/>
          <p:cNvSpPr>
            <a:spLocks noGrp="1"/>
          </p:cNvSpPr>
          <p:nvPr>
            <p:ph type="sldNum" sz="quarter" idx="12"/>
          </p:nvPr>
        </p:nvSpPr>
        <p:spPr/>
        <p:txBody>
          <a:bodyPr/>
          <a:lstStyle/>
          <a:p>
            <a:fld id="{9CD6E818-865D-1E4F-82E3-8CC02ECD531F}" type="slidenum">
              <a:rPr lang="en-US" smtClean="0">
                <a:solidFill>
                  <a:prstClr val="black">
                    <a:lumMod val="85000"/>
                    <a:lumOff val="15000"/>
                  </a:prstClr>
                </a:solidFill>
                <a:latin typeface="Candara"/>
              </a:rPr>
              <a:pPr/>
              <a:t>‹#›</a:t>
            </a:fld>
            <a:endParaRPr lang="en-US">
              <a:solidFill>
                <a:prstClr val="black">
                  <a:lumMod val="85000"/>
                  <a:lumOff val="15000"/>
                </a:prstClr>
              </a:solidFill>
              <a:latin typeface="Candara"/>
            </a:endParaRPr>
          </a:p>
        </p:txBody>
      </p:sp>
    </p:spTree>
    <p:extLst>
      <p:ext uri="{BB962C8B-B14F-4D97-AF65-F5344CB8AC3E}">
        <p14:creationId xmlns:p14="http://schemas.microsoft.com/office/powerpoint/2010/main" val="39490061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C78532-40BB-D94F-82F1-7799646E6781}" type="datetime1">
              <a:rPr lang="en-US" smtClean="0">
                <a:solidFill>
                  <a:srgbClr val="303030">
                    <a:lumMod val="90000"/>
                    <a:lumOff val="10000"/>
                  </a:srgbClr>
                </a:solidFill>
                <a:latin typeface="Candara"/>
              </a:rPr>
              <a:pPr/>
              <a:t>10/24/12</a:t>
            </a:fld>
            <a:endParaRPr lang="en-US">
              <a:solidFill>
                <a:srgbClr val="303030">
                  <a:lumMod val="90000"/>
                  <a:lumOff val="10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latin typeface="Candara"/>
            </a:endParaRPr>
          </a:p>
        </p:txBody>
      </p:sp>
      <p:sp>
        <p:nvSpPr>
          <p:cNvPr id="7" name="Slide Number Placeholder 6"/>
          <p:cNvSpPr>
            <a:spLocks noGrp="1"/>
          </p:cNvSpPr>
          <p:nvPr>
            <p:ph type="sldNum" sz="quarter" idx="12"/>
          </p:nvPr>
        </p:nvSpPr>
        <p:spPr/>
        <p:txBody>
          <a:bodyPr/>
          <a:lstStyle/>
          <a:p>
            <a:fld id="{9CD6E818-865D-1E4F-82E3-8CC02ECD531F}" type="slidenum">
              <a:rPr lang="en-US" smtClean="0">
                <a:solidFill>
                  <a:prstClr val="black">
                    <a:lumMod val="85000"/>
                    <a:lumOff val="15000"/>
                  </a:prstClr>
                </a:solidFill>
                <a:latin typeface="Candara"/>
              </a:rPr>
              <a:pPr/>
              <a:t>‹#›</a:t>
            </a:fld>
            <a:endParaRPr lang="en-US">
              <a:solidFill>
                <a:prstClr val="black">
                  <a:lumMod val="85000"/>
                  <a:lumOff val="15000"/>
                </a:prstClr>
              </a:solidFill>
              <a:latin typeface="Candara"/>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83732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B8DA955-B129-FF48-9120-90F9E3004DC1}" type="datetime1">
              <a:rPr lang="en-US" smtClean="0"/>
              <a:t>10/24/12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6E818-865D-1E4F-82E3-8CC02ECD531F}"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E215AB-4A15-B04C-97C4-CAAF552E53AF}" type="datetime1">
              <a:rPr lang="en-US" smtClean="0">
                <a:solidFill>
                  <a:srgbClr val="303030">
                    <a:lumMod val="90000"/>
                    <a:lumOff val="10000"/>
                  </a:srgbClr>
                </a:solidFill>
                <a:latin typeface="Candara"/>
              </a:rPr>
              <a:pPr/>
              <a:t>10/24/12</a:t>
            </a:fld>
            <a:endParaRPr lang="en-US">
              <a:solidFill>
                <a:srgbClr val="303030">
                  <a:lumMod val="90000"/>
                  <a:lumOff val="10000"/>
                </a:srgbClr>
              </a:solidFill>
              <a:latin typeface="Candara"/>
            </a:endParaRPr>
          </a:p>
        </p:txBody>
      </p:sp>
      <p:sp>
        <p:nvSpPr>
          <p:cNvPr id="6" name="Footer Placeholder 5"/>
          <p:cNvSpPr>
            <a:spLocks noGrp="1"/>
          </p:cNvSpPr>
          <p:nvPr>
            <p:ph type="ftr" sz="quarter" idx="11"/>
          </p:nvPr>
        </p:nvSpPr>
        <p:spPr/>
        <p:txBody>
          <a:bodyPr/>
          <a:lstStyle/>
          <a:p>
            <a:endParaRPr lang="en-US">
              <a:solidFill>
                <a:srgbClr val="303030">
                  <a:lumMod val="90000"/>
                  <a:lumOff val="10000"/>
                </a:srgbClr>
              </a:solidFill>
              <a:latin typeface="Candara"/>
            </a:endParaRPr>
          </a:p>
        </p:txBody>
      </p:sp>
      <p:sp>
        <p:nvSpPr>
          <p:cNvPr id="7" name="Slide Number Placeholder 6"/>
          <p:cNvSpPr>
            <a:spLocks noGrp="1"/>
          </p:cNvSpPr>
          <p:nvPr>
            <p:ph type="sldNum" sz="quarter" idx="12"/>
          </p:nvPr>
        </p:nvSpPr>
        <p:spPr/>
        <p:txBody>
          <a:bodyPr/>
          <a:lstStyle/>
          <a:p>
            <a:fld id="{9CD6E818-865D-1E4F-82E3-8CC02ECD531F}" type="slidenum">
              <a:rPr lang="en-US" smtClean="0">
                <a:solidFill>
                  <a:prstClr val="black">
                    <a:lumMod val="85000"/>
                    <a:lumOff val="15000"/>
                  </a:prstClr>
                </a:solidFill>
                <a:latin typeface="Candara"/>
              </a:rPr>
              <a:pPr/>
              <a:t>‹#›</a:t>
            </a:fld>
            <a:endParaRPr lang="en-US">
              <a:solidFill>
                <a:prstClr val="black">
                  <a:lumMod val="85000"/>
                  <a:lumOff val="15000"/>
                </a:prstClr>
              </a:solidFill>
              <a:latin typeface="Candara"/>
            </a:endParaRPr>
          </a:p>
        </p:txBody>
      </p:sp>
    </p:spTree>
    <p:extLst>
      <p:ext uri="{BB962C8B-B14F-4D97-AF65-F5344CB8AC3E}">
        <p14:creationId xmlns:p14="http://schemas.microsoft.com/office/powerpoint/2010/main" val="29524681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C401F5-840E-C64F-83D4-B1FA8ABBE755}" type="datetime1">
              <a:rPr lang="en-US" smtClean="0">
                <a:solidFill>
                  <a:srgbClr val="303030">
                    <a:lumMod val="90000"/>
                    <a:lumOff val="10000"/>
                  </a:srgbClr>
                </a:solidFill>
                <a:latin typeface="Candara"/>
              </a:rPr>
              <a:pPr/>
              <a:t>10/24/12</a:t>
            </a:fld>
            <a:endParaRPr lang="en-US">
              <a:solidFill>
                <a:srgbClr val="303030">
                  <a:lumMod val="90000"/>
                  <a:lumOff val="10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latin typeface="Candara"/>
            </a:endParaRPr>
          </a:p>
        </p:txBody>
      </p:sp>
      <p:sp>
        <p:nvSpPr>
          <p:cNvPr id="6" name="Slide Number Placeholder 5"/>
          <p:cNvSpPr>
            <a:spLocks noGrp="1"/>
          </p:cNvSpPr>
          <p:nvPr>
            <p:ph type="sldNum" sz="quarter" idx="12"/>
          </p:nvPr>
        </p:nvSpPr>
        <p:spPr/>
        <p:txBody>
          <a:bodyPr/>
          <a:lstStyle/>
          <a:p>
            <a:fld id="{9CD6E818-865D-1E4F-82E3-8CC02ECD531F}" type="slidenum">
              <a:rPr lang="en-US" smtClean="0">
                <a:solidFill>
                  <a:prstClr val="black">
                    <a:lumMod val="85000"/>
                    <a:lumOff val="15000"/>
                  </a:prstClr>
                </a:solidFill>
                <a:latin typeface="Candara"/>
              </a:rPr>
              <a:pPr/>
              <a:t>‹#›</a:t>
            </a:fld>
            <a:endParaRPr lang="en-US">
              <a:solidFill>
                <a:prstClr val="black">
                  <a:lumMod val="85000"/>
                  <a:lumOff val="15000"/>
                </a:prstClr>
              </a:solidFill>
              <a:latin typeface="Candara"/>
            </a:endParaRPr>
          </a:p>
        </p:txBody>
      </p:sp>
    </p:spTree>
    <p:extLst>
      <p:ext uri="{BB962C8B-B14F-4D97-AF65-F5344CB8AC3E}">
        <p14:creationId xmlns:p14="http://schemas.microsoft.com/office/powerpoint/2010/main" val="17684691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DD335EA-B6BB-F74F-B842-F10DFC0B3FDE}" type="datetime1">
              <a:rPr lang="en-US" smtClean="0">
                <a:solidFill>
                  <a:srgbClr val="303030">
                    <a:lumMod val="90000"/>
                    <a:lumOff val="10000"/>
                  </a:srgbClr>
                </a:solidFill>
                <a:latin typeface="Candara"/>
              </a:rPr>
              <a:pPr/>
              <a:t>10/24/12</a:t>
            </a:fld>
            <a:endParaRPr lang="en-US">
              <a:solidFill>
                <a:srgbClr val="303030">
                  <a:lumMod val="90000"/>
                  <a:lumOff val="10000"/>
                </a:srgbClr>
              </a:solidFill>
              <a:latin typeface="Candara"/>
            </a:endParaRPr>
          </a:p>
        </p:txBody>
      </p:sp>
      <p:sp>
        <p:nvSpPr>
          <p:cNvPr id="5" name="Footer Placeholder 4"/>
          <p:cNvSpPr>
            <a:spLocks noGrp="1"/>
          </p:cNvSpPr>
          <p:nvPr>
            <p:ph type="ftr" sz="quarter" idx="11"/>
          </p:nvPr>
        </p:nvSpPr>
        <p:spPr/>
        <p:txBody>
          <a:bodyPr/>
          <a:lstStyle/>
          <a:p>
            <a:endParaRPr lang="en-US">
              <a:solidFill>
                <a:srgbClr val="303030">
                  <a:lumMod val="90000"/>
                  <a:lumOff val="10000"/>
                </a:srgbClr>
              </a:solidFill>
              <a:latin typeface="Candara"/>
            </a:endParaRPr>
          </a:p>
        </p:txBody>
      </p:sp>
      <p:sp>
        <p:nvSpPr>
          <p:cNvPr id="6" name="Slide Number Placeholder 5"/>
          <p:cNvSpPr>
            <a:spLocks noGrp="1"/>
          </p:cNvSpPr>
          <p:nvPr>
            <p:ph type="sldNum" sz="quarter" idx="12"/>
          </p:nvPr>
        </p:nvSpPr>
        <p:spPr/>
        <p:txBody>
          <a:bodyPr/>
          <a:lstStyle/>
          <a:p>
            <a:fld id="{9CD6E818-865D-1E4F-82E3-8CC02ECD531F}" type="slidenum">
              <a:rPr lang="en-US" smtClean="0">
                <a:solidFill>
                  <a:prstClr val="black">
                    <a:lumMod val="85000"/>
                    <a:lumOff val="15000"/>
                  </a:prstClr>
                </a:solidFill>
                <a:latin typeface="Candara"/>
              </a:rPr>
              <a:pPr/>
              <a:t>‹#›</a:t>
            </a:fld>
            <a:endParaRPr lang="en-US">
              <a:solidFill>
                <a:prstClr val="black">
                  <a:lumMod val="85000"/>
                  <a:lumOff val="15000"/>
                </a:prstClr>
              </a:solidFill>
              <a:latin typeface="Candara"/>
            </a:endParaRPr>
          </a:p>
        </p:txBody>
      </p:sp>
    </p:spTree>
    <p:extLst>
      <p:ext uri="{BB962C8B-B14F-4D97-AF65-F5344CB8AC3E}">
        <p14:creationId xmlns:p14="http://schemas.microsoft.com/office/powerpoint/2010/main" val="24865701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76DD52E-C6C7-C440-B09D-8D5FB3D0DE32}" type="datetime1">
              <a:rPr lang="en-US" smtClean="0"/>
              <a:t>10/24/12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CD6E818-865D-1E4F-82E3-8CC02ECD531F}" type="slidenum">
              <a:rPr lang="en-US" smtClean="0"/>
              <a:pPr/>
              <a:t>‹#›</a:t>
            </a:fld>
            <a:endParaRPr lang="en-US"/>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9B2B9D4-5A0D-3F47-8B60-913038A4895F}" type="datetime1">
              <a:rPr lang="en-US" smtClean="0"/>
              <a:t>10/24/12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D6E818-865D-1E4F-82E3-8CC02ECD531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B892140-699A-8741-A251-3D53F4DD43EA}" type="datetime1">
              <a:rPr lang="en-US" smtClean="0"/>
              <a:t>10/24/12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CD6E818-865D-1E4F-82E3-8CC02ECD531F}" type="slidenum">
              <a:rPr lang="en-US" smtClean="0"/>
              <a:pPr/>
              <a:t>‹#›</a:t>
            </a:fld>
            <a:endParaRPr lang="en-US"/>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9082E2D-C859-C247-BEC5-427F29CB2E0B}" type="datetime1">
              <a:rPr lang="en-US" smtClean="0"/>
              <a:t>10/24/12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CD6E818-865D-1E4F-82E3-8CC02ECD531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5C1D08-8763-A649-9D5F-CA0934E4B165}" type="datetime1">
              <a:rPr lang="en-US" smtClean="0"/>
              <a:t>10/24/12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CD6E818-865D-1E4F-82E3-8CC02ECD531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C78532-40BB-D94F-82F1-7799646E6781}" type="datetime1">
              <a:rPr lang="en-US" smtClean="0"/>
              <a:t>10/24/12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D6E818-865D-1E4F-82E3-8CC02ECD531F}" type="slidenum">
              <a:rPr lang="en-US" smtClean="0"/>
              <a:pPr/>
              <a:t>‹#›</a:t>
            </a:fld>
            <a:endParaRPr lang="en-US"/>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6E215AB-4A15-B04C-97C4-CAAF552E53AF}" type="datetime1">
              <a:rPr lang="en-US" smtClean="0"/>
              <a:t>10/24/12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CD6E818-865D-1E4F-82E3-8CC02ECD531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20AE1621-01E4-6448-9B9D-EE0BFD5D8BFC}" type="datetime1">
              <a:rPr lang="en-US" smtClean="0"/>
              <a:t>10/24/12</a:t>
            </a:fld>
            <a:endParaRPr lang="en-US"/>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9CD6E818-865D-1E4F-82E3-8CC02ECD531F}" type="slidenum">
              <a:rPr lang="en-US" smtClean="0"/>
              <a:pPr/>
              <a:t>‹#›</a:t>
            </a:fld>
            <a:endParaRPr lang="en-US"/>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sldNum="0" hdr="0" ftr="0" dt="0"/>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fld id="{20AE1621-01E4-6448-9B9D-EE0BFD5D8BFC}" type="datetime1">
              <a:rPr lang="en-US" smtClean="0">
                <a:solidFill>
                  <a:srgbClr val="303030">
                    <a:lumMod val="90000"/>
                    <a:lumOff val="10000"/>
                  </a:srgbClr>
                </a:solidFill>
                <a:latin typeface="Candara"/>
              </a:rPr>
              <a:pPr/>
              <a:t>10/24/12</a:t>
            </a:fld>
            <a:endParaRPr lang="en-US">
              <a:solidFill>
                <a:srgbClr val="303030">
                  <a:lumMod val="90000"/>
                  <a:lumOff val="10000"/>
                </a:srgbClr>
              </a:solidFill>
              <a:latin typeface="Candara"/>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endParaRPr lang="en-US">
              <a:solidFill>
                <a:srgbClr val="303030">
                  <a:lumMod val="90000"/>
                  <a:lumOff val="10000"/>
                </a:srgbClr>
              </a:solidFill>
              <a:latin typeface="Candara"/>
            </a:endParaRP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fld id="{9CD6E818-865D-1E4F-82E3-8CC02ECD531F}" type="slidenum">
              <a:rPr lang="en-US" smtClean="0">
                <a:solidFill>
                  <a:prstClr val="black">
                    <a:lumMod val="85000"/>
                    <a:lumOff val="15000"/>
                  </a:prstClr>
                </a:solidFill>
                <a:latin typeface="Candara"/>
              </a:rPr>
              <a:pPr/>
              <a:t>‹#›</a:t>
            </a:fld>
            <a:endParaRPr lang="en-US">
              <a:solidFill>
                <a:prstClr val="black">
                  <a:lumMod val="85000"/>
                  <a:lumOff val="15000"/>
                </a:prstClr>
              </a:solidFill>
              <a:latin typeface="Candara"/>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ndara"/>
            </a:endParaRPr>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ndara"/>
            </a:endParaRPr>
          </a:p>
        </p:txBody>
      </p:sp>
    </p:spTree>
    <p:extLst>
      <p:ext uri="{BB962C8B-B14F-4D97-AF65-F5344CB8AC3E}">
        <p14:creationId xmlns:p14="http://schemas.microsoft.com/office/powerpoint/2010/main" val="856712170"/>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hf sldNum="0" hdr="0" ftr="0" dt="0"/>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png"/><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9.png"/><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2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3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39.png"/></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40.emf"/><Relationship Id="rId1" Type="http://schemas.openxmlformats.org/officeDocument/2006/relationships/vmlDrawing" Target="../drawings/vmlDrawing1.vml"/><Relationship Id="rId2"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jpg"/><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9.xml"/><Relationship Id="rId3" Type="http://schemas.openxmlformats.org/officeDocument/2006/relationships/image" Target="../media/image4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20.xml"/><Relationship Id="rId3" Type="http://schemas.openxmlformats.org/officeDocument/2006/relationships/image" Target="../media/image4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4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png"/></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18.xml"/><Relationship Id="rId2" Type="http://schemas.openxmlformats.org/officeDocument/2006/relationships/notesSlide" Target="../notesSlides/notesSlide22.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0.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4.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4.xml"/><Relationship Id="rId3" Type="http://schemas.openxmlformats.org/officeDocument/2006/relationships/image" Target="../media/image5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chart" Target="../charts/char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5" Type="http://schemas.openxmlformats.org/officeDocument/2006/relationships/image" Target="../media/image63.png"/><Relationship Id="rId6" Type="http://schemas.openxmlformats.org/officeDocument/2006/relationships/image" Target="../media/image64.png"/><Relationship Id="rId7" Type="http://schemas.openxmlformats.org/officeDocument/2006/relationships/image" Target="../media/image65.png"/><Relationship Id="rId8" Type="http://schemas.openxmlformats.org/officeDocument/2006/relationships/image" Target="../media/image66.png"/><Relationship Id="rId9" Type="http://schemas.openxmlformats.org/officeDocument/2006/relationships/image" Target="../media/image67.png"/><Relationship Id="rId10" Type="http://schemas.openxmlformats.org/officeDocument/2006/relationships/image" Target="../media/image68.png"/><Relationship Id="rId1" Type="http://schemas.openxmlformats.org/officeDocument/2006/relationships/slideLayout" Target="../slideLayouts/slideLayout1.xml"/><Relationship Id="rId2" Type="http://schemas.openxmlformats.org/officeDocument/2006/relationships/image" Target="../media/image6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62.xml.rels><?xml version="1.0" encoding="UTF-8" standalone="yes"?>
<Relationships xmlns="http://schemas.openxmlformats.org/package/2006/relationships"><Relationship Id="rId3" Type="http://schemas.openxmlformats.org/officeDocument/2006/relationships/hyperlink" Target="mailto:cbrody@bluegreenalliance.org" TargetMode="External"/><Relationship Id="rId4" Type="http://schemas.openxmlformats.org/officeDocument/2006/relationships/hyperlink" Target="http://www.bluegreenalliance.org" TargetMode="External"/><Relationship Id="rId5" Type="http://schemas.openxmlformats.org/officeDocument/2006/relationships/hyperlink" Target="http://www.chemhat.org" TargetMode="External"/><Relationship Id="rId6" Type="http://schemas.openxmlformats.org/officeDocument/2006/relationships/image" Target="../media/image2.jpg"/><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b="1" dirty="0" smtClean="0">
                <a:solidFill>
                  <a:schemeClr val="bg1"/>
                </a:solidFill>
              </a:rPr>
              <a:t>Taking </a:t>
            </a:r>
            <a:br>
              <a:rPr lang="en-US" sz="4800" b="1" dirty="0" smtClean="0">
                <a:solidFill>
                  <a:schemeClr val="bg1"/>
                </a:solidFill>
              </a:rPr>
            </a:br>
            <a:r>
              <a:rPr lang="en-US" sz="4800" b="1" dirty="0" smtClean="0">
                <a:solidFill>
                  <a:schemeClr val="bg1"/>
                </a:solidFill>
              </a:rPr>
              <a:t>Pollution </a:t>
            </a:r>
            <a:br>
              <a:rPr lang="en-US" sz="4800" b="1" dirty="0" smtClean="0">
                <a:solidFill>
                  <a:schemeClr val="bg1"/>
                </a:solidFill>
              </a:rPr>
            </a:br>
            <a:r>
              <a:rPr lang="en-US" sz="4800" b="1" dirty="0" smtClean="0">
                <a:solidFill>
                  <a:schemeClr val="bg1"/>
                </a:solidFill>
              </a:rPr>
              <a:t>Out </a:t>
            </a:r>
            <a:r>
              <a:rPr lang="en-US" sz="4800" b="1" dirty="0">
                <a:solidFill>
                  <a:schemeClr val="bg1"/>
                </a:solidFill>
              </a:rPr>
              <a:t>of </a:t>
            </a:r>
            <a:r>
              <a:rPr lang="en-US" sz="4800" b="1" dirty="0" smtClean="0">
                <a:solidFill>
                  <a:schemeClr val="bg1"/>
                </a:solidFill>
              </a:rPr>
              <a:t/>
            </a:r>
            <a:br>
              <a:rPr lang="en-US" sz="4800" b="1" dirty="0" smtClean="0">
                <a:solidFill>
                  <a:schemeClr val="bg1"/>
                </a:solidFill>
              </a:rPr>
            </a:br>
            <a:r>
              <a:rPr lang="en-US" sz="4800" b="1" dirty="0" smtClean="0">
                <a:solidFill>
                  <a:schemeClr val="bg1"/>
                </a:solidFill>
              </a:rPr>
              <a:t>Production</a:t>
            </a:r>
            <a:br>
              <a:rPr lang="en-US" sz="4800" b="1" dirty="0" smtClean="0">
                <a:solidFill>
                  <a:schemeClr val="bg1"/>
                </a:solidFill>
              </a:rPr>
            </a:br>
            <a:r>
              <a:rPr lang="en-US" sz="3600" dirty="0" smtClean="0"/>
              <a:t>Why </a:t>
            </a:r>
            <a:r>
              <a:rPr lang="en-US" sz="3600" dirty="0"/>
              <a:t>we need to do it and </a:t>
            </a:r>
            <a:r>
              <a:rPr lang="en-US" sz="3600" dirty="0" smtClean="0"/>
              <a:t/>
            </a:r>
            <a:br>
              <a:rPr lang="en-US" sz="3600" dirty="0" smtClean="0"/>
            </a:br>
            <a:r>
              <a:rPr lang="en-US" sz="3600" dirty="0" smtClean="0"/>
              <a:t>how </a:t>
            </a:r>
            <a:r>
              <a:rPr lang="en-US" sz="3600" dirty="0"/>
              <a:t>we can put people </a:t>
            </a:r>
            <a:r>
              <a:rPr lang="en-US" sz="3600" dirty="0" smtClean="0"/>
              <a:t/>
            </a:r>
            <a:br>
              <a:rPr lang="en-US" sz="3600" dirty="0" smtClean="0"/>
            </a:br>
            <a:r>
              <a:rPr lang="en-US" sz="3600" dirty="0" smtClean="0"/>
              <a:t>back </a:t>
            </a:r>
            <a:r>
              <a:rPr lang="en-US" sz="3600" dirty="0"/>
              <a:t>to work to get it done</a:t>
            </a:r>
            <a:endParaRPr lang="en-US" sz="3600" b="1" dirty="0">
              <a:solidFill>
                <a:srgbClr val="FF0000"/>
              </a:solidFill>
            </a:endParaRPr>
          </a:p>
        </p:txBody>
      </p:sp>
      <p:sp>
        <p:nvSpPr>
          <p:cNvPr id="3" name="Subtitle 2"/>
          <p:cNvSpPr>
            <a:spLocks noGrp="1"/>
          </p:cNvSpPr>
          <p:nvPr>
            <p:ph type="subTitle" idx="1"/>
          </p:nvPr>
        </p:nvSpPr>
        <p:spPr>
          <a:xfrm>
            <a:off x="762000" y="4724399"/>
            <a:ext cx="7543800" cy="1150607"/>
          </a:xfrm>
        </p:spPr>
        <p:txBody>
          <a:bodyPr>
            <a:normAutofit fontScale="25000" lnSpcReduction="20000"/>
          </a:bodyPr>
          <a:lstStyle/>
          <a:p>
            <a:r>
              <a:rPr lang="en-US" sz="9600" b="1" dirty="0" smtClean="0"/>
              <a:t>          </a:t>
            </a:r>
          </a:p>
          <a:p>
            <a:r>
              <a:rPr lang="en-US" sz="9600" b="1" dirty="0" smtClean="0"/>
              <a:t>Charlotte Brody, Associate Director for Health Initiatives</a:t>
            </a:r>
          </a:p>
          <a:p>
            <a:r>
              <a:rPr lang="en-US" sz="9600" b="1" dirty="0" smtClean="0"/>
              <a:t>BlueGreen Alliance</a:t>
            </a:r>
          </a:p>
          <a:p>
            <a:endParaRPr lang="en-US" sz="8000" b="1" dirty="0"/>
          </a:p>
        </p:txBody>
      </p:sp>
      <p:sp>
        <p:nvSpPr>
          <p:cNvPr id="7" name="Rectangle 6"/>
          <p:cNvSpPr/>
          <p:nvPr/>
        </p:nvSpPr>
        <p:spPr>
          <a:xfrm rot="20520000">
            <a:off x="147772" y="3321266"/>
            <a:ext cx="2760163" cy="1569660"/>
          </a:xfrm>
          <a:prstGeom prst="rect">
            <a:avLst/>
          </a:prstGeom>
          <a:noFill/>
        </p:spPr>
        <p:txBody>
          <a:bodyPr wrap="square" lIns="91440" tIns="45720" rIns="91440" bIns="45720">
            <a:spAutoFit/>
          </a:bodyPr>
          <a:lstStyle/>
          <a:p>
            <a:pPr algn="ctr"/>
            <a:endParaRPr lang="en-US"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n-US" sz="2400" b="1" cap="none" spc="0" dirty="0" smtClean="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endParaRPr>
          </a:p>
        </p:txBody>
      </p:sp>
      <p:pic>
        <p:nvPicPr>
          <p:cNvPr id="6" name="Picture 5" descr="chemhatbla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688" y="1"/>
            <a:ext cx="2261312" cy="3010542"/>
          </a:xfrm>
          <a:prstGeom prst="rect">
            <a:avLst/>
          </a:prstGeom>
        </p:spPr>
      </p:pic>
    </p:spTree>
    <p:extLst>
      <p:ext uri="{BB962C8B-B14F-4D97-AF65-F5344CB8AC3E}">
        <p14:creationId xmlns:p14="http://schemas.microsoft.com/office/powerpoint/2010/main" val="1568147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mv="urn:schemas-microsoft-com:mac:vml" xmlns="">
      <p:transition spd="slow">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revised epa child canc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6400" y="711200"/>
            <a:ext cx="5778500" cy="5435600"/>
          </a:xfrm>
          <a:prstGeom prst="rect">
            <a:avLst/>
          </a:prstGeom>
        </p:spPr>
      </p:pic>
      <p:sp>
        <p:nvSpPr>
          <p:cNvPr id="8" name="Right Arrow 7"/>
          <p:cNvSpPr>
            <a:spLocks/>
          </p:cNvSpPr>
          <p:nvPr/>
        </p:nvSpPr>
        <p:spPr>
          <a:xfrm>
            <a:off x="457200" y="2133600"/>
            <a:ext cx="8465922" cy="2384405"/>
          </a:xfrm>
          <a:prstGeom prst="rightArrow">
            <a:avLst/>
          </a:prstGeom>
          <a:ln/>
          <a:scene3d>
            <a:camera prst="orthographicFront">
              <a:rot lat="540000" lon="0" rev="1080000"/>
            </a:camera>
            <a:lightRig rig="threePt" dir="t"/>
          </a:scene3d>
        </p:spPr>
        <p:style>
          <a:lnRef idx="1">
            <a:schemeClr val="accent3"/>
          </a:lnRef>
          <a:fillRef idx="2">
            <a:schemeClr val="accent3"/>
          </a:fillRef>
          <a:effectRef idx="1">
            <a:schemeClr val="accent3"/>
          </a:effectRef>
          <a:fontRef idx="minor">
            <a:schemeClr val="dk1"/>
          </a:fontRef>
        </p:style>
        <p:txBody>
          <a:bodyPr anchor="ctr" anchorCtr="1">
            <a:spAutoFit/>
          </a:bodyPr>
          <a:lstStyle/>
          <a:p>
            <a:pPr algn="ctr" fontAlgn="auto">
              <a:spcBef>
                <a:spcPts val="0"/>
              </a:spcBef>
              <a:spcAft>
                <a:spcPts val="0"/>
              </a:spcAft>
              <a:defRPr/>
            </a:pPr>
            <a:r>
              <a:rPr lang="en-US" sz="2400" dirty="0"/>
              <a:t>Asthma up  100%  Impaired fertility up 40%  </a:t>
            </a:r>
          </a:p>
          <a:p>
            <a:pPr algn="ctr" fontAlgn="auto">
              <a:spcBef>
                <a:spcPts val="0"/>
              </a:spcBef>
              <a:spcAft>
                <a:spcPts val="0"/>
              </a:spcAft>
              <a:defRPr/>
            </a:pPr>
            <a:r>
              <a:rPr lang="en-US" sz="2400" dirty="0"/>
              <a:t>Breast Cancer up 40%  Autism diagnosis up  1000%  </a:t>
            </a:r>
          </a:p>
          <a:p>
            <a:pPr algn="ctr" fontAlgn="auto">
              <a:spcBef>
                <a:spcPts val="0"/>
              </a:spcBef>
              <a:spcAft>
                <a:spcPts val="0"/>
              </a:spcAft>
              <a:defRPr/>
            </a:pPr>
            <a:r>
              <a:rPr lang="en-US" sz="2400" dirty="0"/>
              <a:t> 30% more babies are being born too early</a:t>
            </a:r>
          </a:p>
        </p:txBody>
      </p:sp>
    </p:spTree>
    <p:extLst>
      <p:ext uri="{BB962C8B-B14F-4D97-AF65-F5344CB8AC3E}">
        <p14:creationId xmlns:p14="http://schemas.microsoft.com/office/powerpoint/2010/main" val="33886196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mv="urn:schemas-microsoft-com:mac:vml" xmlns="">
      <p:transition spd="slow">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381000" y="609600"/>
            <a:ext cx="8153400" cy="1143000"/>
          </a:xfrm>
        </p:spPr>
        <p:txBody>
          <a:bodyPr>
            <a:normAutofit/>
          </a:bodyPr>
          <a:lstStyle/>
          <a:p>
            <a:pPr eaLnBrk="1" fontAlgn="auto" hangingPunct="1">
              <a:spcAft>
                <a:spcPts val="0"/>
              </a:spcAft>
              <a:defRPr/>
            </a:pPr>
            <a:r>
              <a:rPr lang="en-US" dirty="0" smtClean="0">
                <a:ea typeface="Osaka" charset="0"/>
                <a:cs typeface="Osaka" charset="0"/>
              </a:rPr>
              <a:t>The dose makes the poison</a:t>
            </a:r>
            <a:endParaRPr dirty="0">
              <a:ea typeface="Osaka" charset="0"/>
              <a:cs typeface="Osaka" charset="0"/>
            </a:endParaRPr>
          </a:p>
        </p:txBody>
      </p:sp>
      <p:pic>
        <p:nvPicPr>
          <p:cNvPr id="17411" name="Picture 3" descr="s"/>
          <p:cNvPicPr>
            <a:picLocks noGrp="1" noChangeAspect="1" noChangeArrowheads="1"/>
          </p:cNvPicPr>
          <p:nvPr>
            <p:ph idx="1"/>
          </p:nvPr>
        </p:nvPicPr>
        <p:blipFill>
          <a:blip r:embed="rId3"/>
          <a:srcRect/>
          <a:stretch>
            <a:fillRect/>
          </a:stretch>
        </p:blipFill>
        <p:spPr>
          <a:xfrm rot="5407">
            <a:off x="545144" y="1756051"/>
            <a:ext cx="4393176" cy="4038341"/>
          </a:xfrm>
          <a:effectLst>
            <a:outerShdw blurRad="50800" dist="12700" dir="8100000" algn="ctr" rotWithShape="0">
              <a:srgbClr val="FFFFFF">
                <a:alpha val="75000"/>
              </a:srgbClr>
            </a:outerShdw>
          </a:effectLst>
        </p:spPr>
      </p:pic>
      <p:sp>
        <p:nvSpPr>
          <p:cNvPr id="31747" name="Rectangle 4"/>
          <p:cNvSpPr>
            <a:spLocks noChangeArrowheads="1"/>
          </p:cNvSpPr>
          <p:nvPr/>
        </p:nvSpPr>
        <p:spPr bwMode="auto">
          <a:xfrm>
            <a:off x="5334000" y="1828800"/>
            <a:ext cx="3581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eaLnBrk="1" hangingPunct="1"/>
            <a:endParaRPr lang="en-US" sz="1800" u="none" dirty="0">
              <a:solidFill>
                <a:srgbClr val="4D4D4D"/>
              </a:solidFill>
            </a:endParaRPr>
          </a:p>
          <a:p>
            <a:pPr marL="457200" indent="-457200" eaLnBrk="1" hangingPunct="1"/>
            <a:endParaRPr lang="en-US" sz="1800" u="none" dirty="0">
              <a:solidFill>
                <a:srgbClr val="4D4D4D"/>
              </a:solidFill>
            </a:endParaRPr>
          </a:p>
        </p:txBody>
      </p:sp>
      <p:pic>
        <p:nvPicPr>
          <p:cNvPr id="2" name="Picture 1" descr="pareselsu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3999" y="1828800"/>
            <a:ext cx="2963075" cy="3969669"/>
          </a:xfrm>
          <a:prstGeom prst="rect">
            <a:avLst/>
          </a:prstGeom>
        </p:spPr>
      </p:pic>
    </p:spTree>
    <p:extLst>
      <p:ext uri="{BB962C8B-B14F-4D97-AF65-F5344CB8AC3E}">
        <p14:creationId xmlns:p14="http://schemas.microsoft.com/office/powerpoint/2010/main" val="1475366688"/>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1280" y="5201828"/>
            <a:ext cx="8041440" cy="856773"/>
          </a:xfrm>
        </p:spPr>
        <p:txBody>
          <a:bodyPr>
            <a:normAutofit fontScale="90000"/>
          </a:bodyPr>
          <a:lstStyle/>
          <a:p>
            <a:pPr algn="ctr"/>
            <a:r>
              <a:rPr lang="en-US" sz="3200" b="1" dirty="0" smtClean="0"/>
              <a:t>Why do we think this has anything to do with chemicals? Because wildlife is getting sick too</a:t>
            </a:r>
            <a:endParaRPr lang="en-US" sz="3200" b="1" dirty="0"/>
          </a:p>
        </p:txBody>
      </p:sp>
      <p:sp>
        <p:nvSpPr>
          <p:cNvPr id="6" name="Text Placeholder 5"/>
          <p:cNvSpPr>
            <a:spLocks noGrp="1"/>
          </p:cNvSpPr>
          <p:nvPr>
            <p:ph type="body" sz="half" idx="2"/>
          </p:nvPr>
        </p:nvSpPr>
        <p:spPr/>
        <p:txBody>
          <a:bodyPr/>
          <a:lstStyle/>
          <a:p>
            <a:endParaRPr lang="en-US" dirty="0"/>
          </a:p>
        </p:txBody>
      </p:sp>
      <p:pic>
        <p:nvPicPr>
          <p:cNvPr id="7" name="Picture 6" descr="panther.png"/>
          <p:cNvPicPr/>
          <p:nvPr/>
        </p:nvPicPr>
        <p:blipFill>
          <a:blip r:embed="rId2">
            <a:extLst>
              <a:ext uri="{28A0092B-C50C-407E-A947-70E740481C1C}">
                <a14:useLocalDpi xmlns:a14="http://schemas.microsoft.com/office/drawing/2010/main" val="0"/>
              </a:ext>
            </a:extLst>
          </a:blip>
          <a:srcRect t="11087" b="11087"/>
          <a:stretch>
            <a:fillRect/>
          </a:stretch>
        </p:blipFill>
        <p:spPr>
          <a:xfrm rot="-60000">
            <a:off x="2001313" y="669634"/>
            <a:ext cx="4891355" cy="431357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2688800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rost01"/>
          <p:cNvPicPr>
            <a:picLocks noChangeAspect="1" noChangeArrowheads="1"/>
          </p:cNvPicPr>
          <p:nvPr/>
        </p:nvPicPr>
        <p:blipFill>
          <a:blip r:embed="rId3" cstate="print"/>
          <a:srcRect/>
          <a:stretch>
            <a:fillRect/>
          </a:stretch>
        </p:blipFill>
        <p:spPr bwMode="auto">
          <a:xfrm>
            <a:off x="551280" y="786452"/>
            <a:ext cx="4363081" cy="18709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descr="Picture 15"/>
          <p:cNvPicPr>
            <a:picLocks noChangeAspect="1" noChangeArrowheads="1"/>
          </p:cNvPicPr>
          <p:nvPr/>
        </p:nvPicPr>
        <p:blipFill>
          <a:blip r:embed="rId4"/>
          <a:srcRect/>
          <a:stretch>
            <a:fillRect/>
          </a:stretch>
        </p:blipFill>
        <p:spPr bwMode="auto">
          <a:xfrm rot="282564">
            <a:off x="1300465" y="2818854"/>
            <a:ext cx="7162800" cy="3448050"/>
          </a:xfrm>
          <a:prstGeom prst="rect">
            <a:avLst/>
          </a:prstGeom>
          <a:noFill/>
          <a:effectLst>
            <a:outerShdw blurRad="63500" dist="107763" dir="2700000" algn="ctr" rotWithShape="0">
              <a:srgbClr val="3F3736">
                <a:alpha val="50000"/>
              </a:srgbClr>
            </a:outerShdw>
          </a:effectLst>
        </p:spPr>
      </p:pic>
      <p:sp>
        <p:nvSpPr>
          <p:cNvPr id="10" name="TextBox 9"/>
          <p:cNvSpPr txBox="1"/>
          <p:nvPr/>
        </p:nvSpPr>
        <p:spPr>
          <a:xfrm>
            <a:off x="5426150" y="1639198"/>
            <a:ext cx="764856" cy="369332"/>
          </a:xfrm>
          <a:prstGeom prst="rect">
            <a:avLst/>
          </a:prstGeom>
          <a:noFill/>
        </p:spPr>
        <p:txBody>
          <a:bodyPr wrap="square" rtlCol="0">
            <a:spAutoFit/>
          </a:bodyPr>
          <a:lstStyle/>
          <a:p>
            <a:r>
              <a:rPr lang="en-US" dirty="0" smtClean="0"/>
              <a:t> </a:t>
            </a:r>
            <a:endParaRPr lang="en-US" dirty="0"/>
          </a:p>
        </p:txBody>
      </p:sp>
      <p:sp>
        <p:nvSpPr>
          <p:cNvPr id="11" name="Title 10"/>
          <p:cNvSpPr>
            <a:spLocks noGrp="1"/>
          </p:cNvSpPr>
          <p:nvPr>
            <p:ph type="title"/>
          </p:nvPr>
        </p:nvSpPr>
        <p:spPr/>
        <p:txBody>
          <a:bodyPr/>
          <a:lstStyle/>
          <a:p>
            <a:endParaRPr lang="en-US" dirty="0"/>
          </a:p>
        </p:txBody>
      </p:sp>
      <p:sp>
        <p:nvSpPr>
          <p:cNvPr id="12" name="Text Placeholder 11"/>
          <p:cNvSpPr>
            <a:spLocks noGrp="1"/>
          </p:cNvSpPr>
          <p:nvPr>
            <p:ph type="body" idx="1"/>
          </p:nvPr>
        </p:nvSpPr>
        <p:spPr/>
        <p:txBody>
          <a:bodyPr/>
          <a:lstStyle/>
          <a:p>
            <a:endParaRPr lang="en-US" dirty="0"/>
          </a:p>
        </p:txBody>
      </p:sp>
      <p:sp>
        <p:nvSpPr>
          <p:cNvPr id="14" name="Content Placeholder 13"/>
          <p:cNvSpPr>
            <a:spLocks noGrp="1"/>
          </p:cNvSpPr>
          <p:nvPr>
            <p:ph sz="half" idx="2"/>
          </p:nvPr>
        </p:nvSpPr>
        <p:spPr/>
        <p:txBody>
          <a:bodyPr/>
          <a:lstStyle/>
          <a:p>
            <a:pPr marL="0" indent="0">
              <a:buNone/>
            </a:pPr>
            <a:endParaRPr lang="en-US" dirty="0"/>
          </a:p>
        </p:txBody>
      </p:sp>
      <p:sp>
        <p:nvSpPr>
          <p:cNvPr id="2" name="Text Placeholder 1"/>
          <p:cNvSpPr>
            <a:spLocks noGrp="1"/>
          </p:cNvSpPr>
          <p:nvPr>
            <p:ph type="body" sz="quarter" idx="3"/>
          </p:nvPr>
        </p:nvSpPr>
        <p:spPr>
          <a:xfrm>
            <a:off x="5293994" y="609600"/>
            <a:ext cx="3008757" cy="639762"/>
          </a:xfrm>
        </p:spPr>
        <p:txBody>
          <a:bodyPr/>
          <a:lstStyle/>
          <a:p>
            <a:r>
              <a:rPr lang="en-US" dirty="0" smtClean="0"/>
              <a:t>DBCP: Infertility</a:t>
            </a:r>
            <a:endParaRPr lang="en-US" dirty="0"/>
          </a:p>
        </p:txBody>
      </p:sp>
      <p:sp>
        <p:nvSpPr>
          <p:cNvPr id="15" name="Content Placeholder 14"/>
          <p:cNvSpPr>
            <a:spLocks noGrp="1"/>
          </p:cNvSpPr>
          <p:nvPr>
            <p:ph sz="quarter" idx="4"/>
          </p:nvPr>
        </p:nvSpPr>
        <p:spPr>
          <a:xfrm>
            <a:off x="5293993" y="1329264"/>
            <a:ext cx="3565033" cy="3048000"/>
          </a:xfrm>
        </p:spPr>
        <p:txBody>
          <a:bodyPr/>
          <a:lstStyle/>
          <a:p>
            <a:pPr marL="0" indent="0">
              <a:buNone/>
            </a:pPr>
            <a:r>
              <a:rPr lang="en-US" dirty="0" smtClean="0"/>
              <a:t>In the California workers who produced it and the Nicaraguan farmworkers who used it</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1280" y="4511524"/>
            <a:ext cx="8041440" cy="1317585"/>
          </a:xfrm>
        </p:spPr>
        <p:txBody>
          <a:bodyPr>
            <a:normAutofit fontScale="90000"/>
          </a:bodyPr>
          <a:lstStyle/>
          <a:p>
            <a:r>
              <a:rPr lang="en-US" b="1" dirty="0" smtClean="0"/>
              <a:t/>
            </a:r>
            <a:br>
              <a:rPr lang="en-US" b="1" dirty="0" smtClean="0"/>
            </a:br>
            <a:endParaRPr lang="en-US" b="1" dirty="0"/>
          </a:p>
        </p:txBody>
      </p:sp>
      <p:pic>
        <p:nvPicPr>
          <p:cNvPr id="7" name="Picture Placeholder 6" descr="airplane agent orange.png"/>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212" t="-240" r="371" b="539"/>
          <a:stretch/>
        </p:blipFill>
        <p:spPr>
          <a:xfrm>
            <a:off x="1191503" y="567224"/>
            <a:ext cx="6725719" cy="5261885"/>
          </a:xfrm>
        </p:spPr>
      </p:pic>
      <p:sp>
        <p:nvSpPr>
          <p:cNvPr id="6" name="Text Placeholder 5"/>
          <p:cNvSpPr>
            <a:spLocks noGrp="1"/>
          </p:cNvSpPr>
          <p:nvPr>
            <p:ph type="body" sz="half" idx="2"/>
          </p:nvPr>
        </p:nvSpPr>
        <p:spPr>
          <a:xfrm>
            <a:off x="313552" y="6099484"/>
            <a:ext cx="8830447" cy="611517"/>
          </a:xfrm>
        </p:spPr>
        <p:txBody>
          <a:bodyPr>
            <a:noAutofit/>
          </a:bodyPr>
          <a:lstStyle/>
          <a:p>
            <a:pPr algn="ctr"/>
            <a:r>
              <a:rPr lang="en-US" sz="2000" b="1" dirty="0"/>
              <a:t>Agent Orange: </a:t>
            </a:r>
            <a:r>
              <a:rPr lang="en-US" sz="2000" b="1" dirty="0" smtClean="0"/>
              <a:t>What </a:t>
            </a:r>
            <a:r>
              <a:rPr lang="en-US" sz="2000" b="1" dirty="0"/>
              <a:t>We Learned From an Uncontrolled Experiment on American Soldiers and the People of Southeast Asia </a:t>
            </a:r>
            <a:endParaRPr lang="en-US" sz="2000" dirty="0"/>
          </a:p>
          <a:p>
            <a:pPr algn="ctr"/>
            <a:endParaRPr lang="en-US" sz="2000" dirty="0" smtClean="0"/>
          </a:p>
        </p:txBody>
      </p:sp>
    </p:spTree>
    <p:extLst>
      <p:ext uri="{BB962C8B-B14F-4D97-AF65-F5344CB8AC3E}">
        <p14:creationId xmlns:p14="http://schemas.microsoft.com/office/powerpoint/2010/main" val="232046878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mv="urn:schemas-microsoft-com:mac:vml" xmlns="">
      <p:transition spd="slow">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Picture Placeholder 4" descr="vietnam vets at the wall.png"/>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t="10195" b="756"/>
          <a:stretch/>
        </p:blipFill>
        <p:spPr>
          <a:xfrm>
            <a:off x="524608" y="0"/>
            <a:ext cx="7796431" cy="4972337"/>
          </a:xfrm>
        </p:spPr>
      </p:pic>
      <p:sp>
        <p:nvSpPr>
          <p:cNvPr id="4" name="Text Placeholder 3"/>
          <p:cNvSpPr>
            <a:spLocks noGrp="1"/>
          </p:cNvSpPr>
          <p:nvPr>
            <p:ph type="body" sz="half" idx="2"/>
          </p:nvPr>
        </p:nvSpPr>
        <p:spPr>
          <a:xfrm>
            <a:off x="321312" y="4972337"/>
            <a:ext cx="8574728" cy="1046943"/>
          </a:xfrm>
        </p:spPr>
        <p:txBody>
          <a:bodyPr>
            <a:noAutofit/>
          </a:bodyPr>
          <a:lstStyle/>
          <a:p>
            <a:r>
              <a:rPr lang="en-US" sz="2400" dirty="0" smtClean="0">
                <a:solidFill>
                  <a:schemeClr val="tx1"/>
                </a:solidFill>
              </a:rPr>
              <a:t>Hodgkin’s </a:t>
            </a:r>
            <a:r>
              <a:rPr lang="en-US" sz="2400" dirty="0">
                <a:solidFill>
                  <a:schemeClr val="tx1"/>
                </a:solidFill>
              </a:rPr>
              <a:t>Disease, non Hodgkin’s </a:t>
            </a:r>
            <a:r>
              <a:rPr lang="en-US" sz="2400" dirty="0" smtClean="0">
                <a:solidFill>
                  <a:schemeClr val="tx1"/>
                </a:solidFill>
              </a:rPr>
              <a:t>lymphoma, Prostate Cancer, Chronic B-cell Leukemia, Respiratory Cancers, Type 2 Diabetes, Ischemic Heart Disease, Parkinson’s </a:t>
            </a:r>
            <a:r>
              <a:rPr lang="en-US" sz="2400" dirty="0">
                <a:solidFill>
                  <a:schemeClr val="tx1"/>
                </a:solidFill>
              </a:rPr>
              <a:t>Disease </a:t>
            </a:r>
          </a:p>
        </p:txBody>
      </p:sp>
      <p:pic>
        <p:nvPicPr>
          <p:cNvPr id="6" name="Picture 5" descr="agordef.png"/>
          <p:cNvPicPr>
            <a:picLocks noChangeAspect="1"/>
          </p:cNvPicPr>
          <p:nvPr/>
        </p:nvPicPr>
        <p:blipFill>
          <a:blip r:embed="rId3"/>
          <a:stretch>
            <a:fillRect/>
          </a:stretch>
        </p:blipFill>
        <p:spPr>
          <a:xfrm rot="900000">
            <a:off x="6908075" y="1618983"/>
            <a:ext cx="1769850" cy="1918463"/>
          </a:xfrm>
          <a:prstGeom prst="rect">
            <a:avLst/>
          </a:prstGeom>
          <a:ln w="190500" cap="sq">
            <a:solidFill>
              <a:srgbClr val="C8C6BD"/>
            </a:solidFill>
            <a:prstDash val="solid"/>
            <a:miter lim="800000"/>
          </a:ln>
          <a:effectLst>
            <a:outerShdw blurRad="50800" dist="38100" dir="2700000" algn="tl" rotWithShape="0">
              <a:srgbClr val="000000">
                <a:alpha val="45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30849531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mv="urn:schemas-microsoft-com:mac:vml" xmlns="">
      <p:transition spd="slow">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1280" y="4669654"/>
            <a:ext cx="8041440" cy="1526643"/>
          </a:xfrm>
        </p:spPr>
        <p:txBody>
          <a:bodyPr/>
          <a:lstStyle/>
          <a:p>
            <a:pPr algn="ctr"/>
            <a:r>
              <a:rPr lang="en-US" sz="3200" b="1" dirty="0" smtClean="0"/>
              <a:t>Breast Cancer and DDT</a:t>
            </a:r>
            <a:endParaRPr lang="en-US" sz="3200" b="1" dirty="0"/>
          </a:p>
        </p:txBody>
      </p:sp>
      <p:pic>
        <p:nvPicPr>
          <p:cNvPr id="7" name="Picture Placeholder 6" descr="ddt2.png"/>
          <p:cNvPicPr>
            <a:picLocks noGrp="1" noChangeAspect="1"/>
          </p:cNvPicPr>
          <p:nvPr>
            <p:ph type="pic" idx="1"/>
          </p:nvPr>
        </p:nvPicPr>
        <p:blipFill>
          <a:blip r:embed="rId2"/>
          <a:srcRect l="-1458" r="-1458"/>
          <a:stretch>
            <a:fillRect/>
          </a:stretch>
        </p:blipFill>
        <p:spPr>
          <a:xfrm rot="-60000">
            <a:off x="1259795" y="819330"/>
            <a:ext cx="6271869" cy="4706844"/>
          </a:xfrm>
        </p:spPr>
      </p:pic>
      <p:sp>
        <p:nvSpPr>
          <p:cNvPr id="4" name="Text Placeholder 3"/>
          <p:cNvSpPr>
            <a:spLocks noGrp="1"/>
          </p:cNvSpPr>
          <p:nvPr>
            <p:ph type="body" sz="half" idx="2"/>
          </p:nvPr>
        </p:nvSpPr>
        <p:spPr/>
        <p:txBody>
          <a:bodyPr>
            <a:normAutofit/>
          </a:bodyPr>
          <a:lstStyle/>
          <a:p>
            <a:endParaRPr lang="en-US" sz="2400" dirty="0"/>
          </a:p>
        </p:txBody>
      </p:sp>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0"/>
            <a:ext cx="9144000" cy="1600200"/>
          </a:xfrm>
        </p:spPr>
        <p:txBody>
          <a:bodyPr/>
          <a:lstStyle/>
          <a:p>
            <a:pPr algn="ctr"/>
            <a:endParaRPr lang="en-US" dirty="0"/>
          </a:p>
        </p:txBody>
      </p:sp>
      <p:pic>
        <p:nvPicPr>
          <p:cNvPr id="5" name="Picture Placeholder 4" descr="ddt3.png"/>
          <p:cNvPicPr>
            <a:picLocks noGrp="1" noChangeAspect="1"/>
          </p:cNvPicPr>
          <p:nvPr>
            <p:ph type="pic" idx="1"/>
          </p:nvPr>
        </p:nvPicPr>
        <p:blipFill rotWithShape="1">
          <a:blip r:embed="rId2"/>
          <a:srcRect l="970" t="-12282" b="-1819"/>
          <a:stretch/>
        </p:blipFill>
        <p:spPr>
          <a:xfrm>
            <a:off x="850392" y="457199"/>
            <a:ext cx="7470648" cy="4638771"/>
          </a:xfrm>
        </p:spPr>
      </p:pic>
      <p:sp>
        <p:nvSpPr>
          <p:cNvPr id="4" name="Text Placeholder 3"/>
          <p:cNvSpPr>
            <a:spLocks noGrp="1"/>
          </p:cNvSpPr>
          <p:nvPr>
            <p:ph type="body" sz="half" idx="2"/>
          </p:nvPr>
        </p:nvSpPr>
        <p:spPr>
          <a:xfrm>
            <a:off x="850392" y="5385422"/>
            <a:ext cx="7391400" cy="642579"/>
          </a:xfrm>
        </p:spPr>
        <p:txBody>
          <a:bodyPr>
            <a:normAutofit/>
          </a:bodyPr>
          <a:lstStyle/>
          <a:p>
            <a:r>
              <a:rPr lang="en-US" sz="3200" dirty="0"/>
              <a:t>Why Timing Can Matter More than Dose</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Placeholder 4" descr="cdc bio.png"/>
          <p:cNvPicPr>
            <a:picLocks noGrp="1" noChangeAspect="1"/>
          </p:cNvPicPr>
          <p:nvPr>
            <p:ph type="pic" idx="1"/>
          </p:nvPr>
        </p:nvPicPr>
        <p:blipFill rotWithShape="1">
          <a:blip r:embed="rId2"/>
          <a:srcRect l="-10084" t="-5958" r="-14159" b="-21182"/>
          <a:stretch/>
        </p:blipFill>
        <p:spPr>
          <a:xfrm rot="-60000">
            <a:off x="488884" y="397504"/>
            <a:ext cx="8052749" cy="6043339"/>
          </a:xfrm>
        </p:spPr>
      </p:pic>
      <p:sp>
        <p:nvSpPr>
          <p:cNvPr id="4" name="Text Placeholder 3"/>
          <p:cNvSpPr>
            <a:spLocks noGrp="1"/>
          </p:cNvSpPr>
          <p:nvPr>
            <p:ph type="body" sz="half" idx="2"/>
          </p:nvPr>
        </p:nvSpPr>
        <p:spPr>
          <a:xfrm>
            <a:off x="581421" y="5645514"/>
            <a:ext cx="8012335" cy="526685"/>
          </a:xfrm>
        </p:spPr>
        <p:txBody>
          <a:bodyPr>
            <a:noAutofit/>
          </a:bodyPr>
          <a:lstStyle/>
          <a:p>
            <a:pPr algn="ctr"/>
            <a:r>
              <a:rPr lang="en-US" sz="2800" dirty="0" smtClean="0"/>
              <a:t>Biomonitoring: Measuring Chemicals in People </a:t>
            </a:r>
            <a:endParaRPr lang="en-US" sz="2800" dirty="0"/>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make me BPA free.png"/>
          <p:cNvPicPr>
            <a:picLocks noGrp="1" noChangeAspect="1"/>
          </p:cNvPicPr>
          <p:nvPr>
            <p:ph type="pic" idx="4294967295"/>
          </p:nvPr>
        </p:nvPicPr>
        <p:blipFill rotWithShape="1">
          <a:blip r:embed="rId2"/>
          <a:srcRect l="-36238" t="835" r="-69223" b="-7373"/>
          <a:stretch/>
        </p:blipFill>
        <p:spPr>
          <a:xfrm rot="-60000">
            <a:off x="0" y="565150"/>
            <a:ext cx="7564438" cy="5673725"/>
          </a:xfrm>
        </p:spPr>
      </p:pic>
      <p:sp>
        <p:nvSpPr>
          <p:cNvPr id="3" name="TextBox 2"/>
          <p:cNvSpPr txBox="1"/>
          <p:nvPr/>
        </p:nvSpPr>
        <p:spPr>
          <a:xfrm>
            <a:off x="5278695" y="1572382"/>
            <a:ext cx="3272639" cy="4462760"/>
          </a:xfrm>
          <a:prstGeom prst="rect">
            <a:avLst/>
          </a:prstGeom>
          <a:noFill/>
        </p:spPr>
        <p:txBody>
          <a:bodyPr wrap="square" rtlCol="0">
            <a:spAutoFit/>
          </a:bodyPr>
          <a:lstStyle/>
          <a:p>
            <a:r>
              <a:rPr lang="en-US" sz="2800" dirty="0" smtClean="0">
                <a:latin typeface="+mj-lt"/>
              </a:rPr>
              <a:t>CDC reports that </a:t>
            </a:r>
            <a:r>
              <a:rPr lang="en-US" sz="2800" dirty="0" err="1" smtClean="0">
                <a:latin typeface="+mj-lt"/>
              </a:rPr>
              <a:t>Bisphenol</a:t>
            </a:r>
            <a:r>
              <a:rPr lang="en-US" sz="2800" dirty="0" smtClean="0">
                <a:latin typeface="+mj-lt"/>
              </a:rPr>
              <a:t> A (BPA)</a:t>
            </a:r>
          </a:p>
          <a:p>
            <a:r>
              <a:rPr lang="en-US" sz="2800" dirty="0" smtClean="0">
                <a:latin typeface="+mj-lt"/>
              </a:rPr>
              <a:t>is in more than 90% of the American people </a:t>
            </a:r>
          </a:p>
          <a:p>
            <a:endParaRPr lang="en-US" sz="2800" dirty="0" smtClean="0">
              <a:latin typeface="+mj-lt"/>
            </a:endParaRPr>
          </a:p>
          <a:p>
            <a:r>
              <a:rPr lang="en-US" sz="2800" dirty="0" smtClean="0">
                <a:latin typeface="+mj-lt"/>
              </a:rPr>
              <a:t>and Perchlorate </a:t>
            </a:r>
          </a:p>
          <a:p>
            <a:r>
              <a:rPr lang="en-US" sz="2800" dirty="0" smtClean="0">
                <a:latin typeface="+mj-lt"/>
              </a:rPr>
              <a:t>is in all of us</a:t>
            </a:r>
          </a:p>
          <a:p>
            <a:endParaRPr lang="en-US" sz="2400" dirty="0" smtClean="0">
              <a:latin typeface="+mj-lt"/>
            </a:endParaRPr>
          </a:p>
          <a:p>
            <a:endParaRPr lang="en-US" dirty="0" smtClean="0"/>
          </a:p>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mv="urn:schemas-microsoft-com:mac:vml" xmlns="">
      <p:transition spd="slow">
        <p:split orient="vert"/>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371600"/>
          </a:xfrm>
        </p:spPr>
        <p:txBody>
          <a:bodyPr>
            <a:normAutofit fontScale="90000"/>
          </a:bodyPr>
          <a:lstStyle/>
          <a:p>
            <a:pPr algn="ctr" eaLnBrk="1" hangingPunct="1"/>
            <a:r>
              <a:rPr lang="en-US" sz="3600" dirty="0">
                <a:latin typeface="Calibri" charset="0"/>
              </a:rPr>
              <a:t/>
            </a:r>
            <a:br>
              <a:rPr lang="en-US" sz="3600" dirty="0">
                <a:latin typeface="Calibri" charset="0"/>
              </a:rPr>
            </a:br>
            <a:r>
              <a:rPr lang="en-US" sz="3200" dirty="0">
                <a:latin typeface="Calibri" charset="0"/>
              </a:rPr>
              <a:t/>
            </a:r>
            <a:br>
              <a:rPr lang="en-US" sz="3200" dirty="0">
                <a:latin typeface="Calibri" charset="0"/>
              </a:rPr>
            </a:br>
            <a:r>
              <a:rPr lang="en-US" sz="3200" dirty="0">
                <a:latin typeface="Calibri" charset="0"/>
              </a:rPr>
              <a:t/>
            </a:r>
            <a:br>
              <a:rPr lang="en-US" sz="3200" dirty="0">
                <a:latin typeface="Calibri" charset="0"/>
              </a:rPr>
            </a:br>
            <a:r>
              <a:rPr lang="en-US" sz="3200" dirty="0" smtClean="0">
                <a:latin typeface="Calibri" charset="0"/>
              </a:rPr>
              <a:t>          </a:t>
            </a:r>
            <a:br>
              <a:rPr lang="en-US" sz="3200" dirty="0" smtClean="0">
                <a:latin typeface="Calibri" charset="0"/>
              </a:rPr>
            </a:br>
            <a:r>
              <a:rPr lang="en-US" sz="3200" dirty="0">
                <a:latin typeface="Calibri" charset="0"/>
              </a:rPr>
              <a:t/>
            </a:r>
            <a:br>
              <a:rPr lang="en-US" sz="3200" dirty="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a:latin typeface="Calibri" charset="0"/>
              </a:rPr>
              <a:t/>
            </a:r>
            <a:br>
              <a:rPr lang="en-US" sz="3200" dirty="0">
                <a:latin typeface="Calibri" charset="0"/>
              </a:rPr>
            </a:br>
            <a:r>
              <a:rPr lang="en-US" sz="3200" dirty="0" smtClean="0">
                <a:latin typeface="Calibri" charset="0"/>
              </a:rPr>
              <a:t/>
            </a:r>
            <a:br>
              <a:rPr lang="en-US" sz="3200" dirty="0" smtClean="0">
                <a:latin typeface="Calibri" charset="0"/>
              </a:rPr>
            </a:br>
            <a:r>
              <a:rPr lang="en-US" sz="3200" dirty="0">
                <a:latin typeface="Calibri" charset="0"/>
              </a:rPr>
              <a:t/>
            </a:r>
            <a:br>
              <a:rPr lang="en-US" sz="3200" dirty="0">
                <a:latin typeface="Calibri" charset="0"/>
              </a:rPr>
            </a:br>
            <a:r>
              <a:rPr lang="en-US" sz="3200" b="1" dirty="0" smtClean="0">
                <a:solidFill>
                  <a:srgbClr val="03495C"/>
                </a:solidFill>
                <a:latin typeface="Calibri" charset="0"/>
              </a:rPr>
              <a:t>Good </a:t>
            </a:r>
            <a:r>
              <a:rPr lang="en-US" sz="3200" b="1" dirty="0">
                <a:solidFill>
                  <a:srgbClr val="03495C"/>
                </a:solidFill>
                <a:latin typeface="Calibri" charset="0"/>
              </a:rPr>
              <a:t>Jobs, Clean Environment, Green Economy </a:t>
            </a:r>
          </a:p>
        </p:txBody>
      </p:sp>
      <p:sp>
        <p:nvSpPr>
          <p:cNvPr id="4099" name="Content Placeholder 2"/>
          <p:cNvSpPr>
            <a:spLocks noGrp="1"/>
          </p:cNvSpPr>
          <p:nvPr>
            <p:ph idx="1"/>
          </p:nvPr>
        </p:nvSpPr>
        <p:spPr>
          <a:xfrm>
            <a:off x="762000" y="1114424"/>
            <a:ext cx="7543800" cy="3457575"/>
          </a:xfrm>
        </p:spPr>
        <p:txBody>
          <a:bodyPr/>
          <a:lstStyle/>
          <a:p>
            <a:pPr eaLnBrk="1" hangingPunct="1"/>
            <a:endParaRPr lang="en-US" dirty="0">
              <a:latin typeface="Calibri" charset="0"/>
            </a:endParaRPr>
          </a:p>
        </p:txBody>
      </p:sp>
      <p:pic>
        <p:nvPicPr>
          <p:cNvPr id="410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371600"/>
            <a:ext cx="96139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4170" y="0"/>
            <a:ext cx="324802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3322146"/>
      </p:ext>
    </p:extLst>
  </p:cSld>
  <p:clrMapOvr>
    <a:masterClrMapping/>
  </p:clrMapOvr>
  <p:transition xmlns:p14="http://schemas.microsoft.com/office/powerpoint/2010/main" spd="slow">
    <p:cover/>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Picture Placeholder 5"/>
          <p:cNvPicPr>
            <a:picLocks noGrp="1"/>
          </p:cNvPicPr>
          <p:nvPr>
            <p:ph type="pic" idx="1"/>
          </p:nvPr>
        </p:nvPicPr>
        <p:blipFill rotWithShape="1">
          <a:blip r:embed="rId2">
            <a:extLst>
              <a:ext uri="{28A0092B-C50C-407E-A947-70E740481C1C}">
                <a14:useLocalDpi xmlns:a14="http://schemas.microsoft.com/office/drawing/2010/main" val="0"/>
              </a:ext>
            </a:extLst>
          </a:blip>
          <a:srcRect t="-441" b="-73"/>
          <a:stretch/>
        </p:blipFill>
        <p:spPr>
          <a:xfrm>
            <a:off x="777240" y="768316"/>
            <a:ext cx="7543800" cy="4202215"/>
          </a:xfrm>
          <a:prstGeom prst="rect">
            <a:avLst/>
          </a:prstGeom>
        </p:spPr>
      </p:pic>
      <p:sp>
        <p:nvSpPr>
          <p:cNvPr id="4" name="Text Placeholder 3"/>
          <p:cNvSpPr>
            <a:spLocks noGrp="1"/>
          </p:cNvSpPr>
          <p:nvPr>
            <p:ph type="body" sz="half" idx="2"/>
          </p:nvPr>
        </p:nvSpPr>
        <p:spPr>
          <a:xfrm>
            <a:off x="1219200" y="5247729"/>
            <a:ext cx="6705600" cy="780274"/>
          </a:xfrm>
        </p:spPr>
        <p:txBody>
          <a:bodyPr>
            <a:noAutofit/>
          </a:bodyPr>
          <a:lstStyle/>
          <a:p>
            <a:r>
              <a:rPr lang="en-US" sz="2400" dirty="0" smtClean="0">
                <a:latin typeface="+mj-lt"/>
              </a:rPr>
              <a:t>From the CDC’s 2009 Fourth National Report on Human Exposure to Environmental Chemicals </a:t>
            </a:r>
            <a:endParaRPr lang="en-US" sz="2400" dirty="0">
              <a:latin typeface="+mj-lt"/>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5472986" y="609600"/>
            <a:ext cx="3671014" cy="5329379"/>
          </a:xfrm>
        </p:spPr>
        <p:txBody>
          <a:bodyPr>
            <a:normAutofit/>
          </a:bodyPr>
          <a:lstStyle/>
          <a:p>
            <a:pPr eaLnBrk="1" fontAlgn="auto" hangingPunct="1">
              <a:spcAft>
                <a:spcPts val="0"/>
              </a:spcAft>
              <a:defRPr/>
            </a:pPr>
            <a:endParaRPr sz="2800" dirty="0">
              <a:ea typeface="Osaka" charset="0"/>
              <a:cs typeface="Osaka" charset="0"/>
            </a:endParaRPr>
          </a:p>
        </p:txBody>
      </p:sp>
      <p:pic>
        <p:nvPicPr>
          <p:cNvPr id="4" name="Content Placeholder 3" descr="pareselsus.png"/>
          <p:cNvPicPr>
            <a:picLocks noGrp="1" noChangeAspect="1"/>
          </p:cNvPicPr>
          <p:nvPr>
            <p:ph idx="1"/>
          </p:nvPr>
        </p:nvPicPr>
        <p:blipFill rotWithShape="1">
          <a:blip r:embed="rId3">
            <a:extLst>
              <a:ext uri="{28A0092B-C50C-407E-A947-70E740481C1C}">
                <a14:useLocalDpi xmlns:a14="http://schemas.microsoft.com/office/drawing/2010/main" val="0"/>
              </a:ext>
            </a:extLst>
          </a:blip>
          <a:srcRect l="-6625" t="3842" r="-44057" b="-3842"/>
          <a:stretch/>
        </p:blipFill>
        <p:spPr>
          <a:xfrm>
            <a:off x="715423" y="609601"/>
            <a:ext cx="6345468" cy="5641724"/>
          </a:xfrm>
        </p:spPr>
      </p:pic>
      <p:sp>
        <p:nvSpPr>
          <p:cNvPr id="31747" name="Rectangle 4"/>
          <p:cNvSpPr>
            <a:spLocks noChangeArrowheads="1"/>
          </p:cNvSpPr>
          <p:nvPr/>
        </p:nvSpPr>
        <p:spPr bwMode="auto">
          <a:xfrm>
            <a:off x="5334000" y="1828800"/>
            <a:ext cx="3581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eaLnBrk="1" hangingPunct="1"/>
            <a:endParaRPr lang="en-US" sz="1800" u="none" dirty="0">
              <a:solidFill>
                <a:srgbClr val="4D4D4D"/>
              </a:solidFill>
            </a:endParaRPr>
          </a:p>
          <a:p>
            <a:pPr marL="457200" indent="-457200" eaLnBrk="1" hangingPunct="1"/>
            <a:endParaRPr lang="en-US" sz="1800" u="none" dirty="0">
              <a:solidFill>
                <a:srgbClr val="4D4D4D"/>
              </a:solidFill>
            </a:endParaRPr>
          </a:p>
        </p:txBody>
      </p:sp>
      <p:sp>
        <p:nvSpPr>
          <p:cNvPr id="3" name="TextBox 2"/>
          <p:cNvSpPr txBox="1"/>
          <p:nvPr/>
        </p:nvSpPr>
        <p:spPr>
          <a:xfrm>
            <a:off x="293064" y="1514051"/>
            <a:ext cx="8622336" cy="646331"/>
          </a:xfrm>
          <a:prstGeom prst="rect">
            <a:avLst/>
          </a:prstGeom>
          <a:noFill/>
        </p:spPr>
        <p:txBody>
          <a:bodyPr wrap="square" rtlCol="0">
            <a:spAutoFit/>
          </a:bodyPr>
          <a:lstStyle/>
          <a:p>
            <a:pPr marL="457200" indent="-457200" fontAlgn="auto">
              <a:spcBef>
                <a:spcPts val="0"/>
              </a:spcBef>
              <a:spcAft>
                <a:spcPts val="0"/>
              </a:spcAft>
              <a:defRPr/>
            </a:pPr>
            <a:endParaRPr lang="en-US" dirty="0"/>
          </a:p>
          <a:p>
            <a:endParaRPr lang="en-US" dirty="0"/>
          </a:p>
        </p:txBody>
      </p:sp>
      <p:sp>
        <p:nvSpPr>
          <p:cNvPr id="6" name="Oval Callout 5"/>
          <p:cNvSpPr/>
          <p:nvPr/>
        </p:nvSpPr>
        <p:spPr>
          <a:xfrm>
            <a:off x="3555317" y="912313"/>
            <a:ext cx="5588683" cy="5026666"/>
          </a:xfrm>
          <a:prstGeom prst="wedgeEllipseCallout">
            <a:avLst>
              <a:gd name="adj1" fmla="val -55201"/>
              <a:gd name="adj2" fmla="val -6538"/>
            </a:avLst>
          </a:prstGeom>
          <a:solidFill>
            <a:schemeClr val="accent6">
              <a:lumMod val="20000"/>
              <a:lumOff val="80000"/>
            </a:schemeClr>
          </a:solidFill>
          <a:ln>
            <a:solidFill>
              <a:schemeClr val="accent6">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ea typeface="Osaka" charset="0"/>
                <a:cs typeface="Osaka" charset="0"/>
              </a:rPr>
              <a:t>I didn’t know that the dose is only one part of the problem: there are also low dose effects, mixtures, synergies, timing, sensitivities and long delays between exposure and visible effects including multigenerational effects</a:t>
            </a:r>
            <a:r>
              <a:rPr lang="en-US" sz="2400" dirty="0">
                <a:ea typeface="Osaka" charset="0"/>
                <a:cs typeface="Osaka" charset="0"/>
              </a:rPr>
              <a:t>.</a:t>
            </a:r>
            <a:endParaRPr lang="en-US" sz="2400" dirty="0"/>
          </a:p>
        </p:txBody>
      </p:sp>
    </p:spTree>
    <p:extLst>
      <p:ext uri="{BB962C8B-B14F-4D97-AF65-F5344CB8AC3E}">
        <p14:creationId xmlns:p14="http://schemas.microsoft.com/office/powerpoint/2010/main" val="106136471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a:xfrm>
            <a:off x="762000" y="3776133"/>
            <a:ext cx="7543800" cy="1938867"/>
          </a:xfrm>
        </p:spPr>
        <p:txBody>
          <a:bodyPr>
            <a:noAutofit/>
          </a:bodyPr>
          <a:lstStyle/>
          <a:p>
            <a:r>
              <a:rPr lang="en-US" sz="3200" b="1" dirty="0" smtClean="0"/>
              <a:t>New science should mean new laws and policies </a:t>
            </a:r>
          </a:p>
          <a:p>
            <a:r>
              <a:rPr lang="en-US" sz="3200" b="1" dirty="0" smtClean="0"/>
              <a:t>But if Congress won’t act, we need to do it ourselves </a:t>
            </a:r>
            <a:endParaRPr lang="en-US" sz="3200" b="1" dirty="0"/>
          </a:p>
        </p:txBody>
      </p:sp>
      <p:pic>
        <p:nvPicPr>
          <p:cNvPr id="5" name="Picture 4" descr="chemhat fedora.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2136" y="0"/>
            <a:ext cx="2172478" cy="3073262"/>
          </a:xfrm>
          <a:prstGeom prst="rect">
            <a:avLst/>
          </a:prstGeom>
        </p:spPr>
      </p:pic>
      <p:sp>
        <p:nvSpPr>
          <p:cNvPr id="6" name="TextBox 5"/>
          <p:cNvSpPr txBox="1"/>
          <p:nvPr/>
        </p:nvSpPr>
        <p:spPr>
          <a:xfrm>
            <a:off x="1032932" y="1"/>
            <a:ext cx="3539067" cy="2554545"/>
          </a:xfrm>
          <a:prstGeom prst="rect">
            <a:avLst/>
          </a:prstGeom>
          <a:noFill/>
        </p:spPr>
        <p:txBody>
          <a:bodyPr wrap="square" rtlCol="0">
            <a:spAutoFit/>
          </a:bodyPr>
          <a:lstStyle/>
          <a:p>
            <a:r>
              <a:rPr lang="en-US" sz="4000" b="1" dirty="0" smtClean="0">
                <a:solidFill>
                  <a:srgbClr val="FFFFFF"/>
                </a:solidFill>
              </a:rPr>
              <a:t>Taking Pollution </a:t>
            </a:r>
          </a:p>
          <a:p>
            <a:r>
              <a:rPr lang="en-US" sz="4000" b="1" dirty="0" smtClean="0">
                <a:solidFill>
                  <a:srgbClr val="FFFFFF"/>
                </a:solidFill>
              </a:rPr>
              <a:t>Out of </a:t>
            </a:r>
          </a:p>
          <a:p>
            <a:r>
              <a:rPr lang="en-US" sz="4000" b="1" dirty="0" smtClean="0">
                <a:solidFill>
                  <a:srgbClr val="FFFFFF"/>
                </a:solidFill>
              </a:rPr>
              <a:t>Production</a:t>
            </a:r>
            <a:endParaRPr lang="en-US" sz="4000" b="1" dirty="0">
              <a:solidFill>
                <a:srgbClr val="FFFFFF"/>
              </a:solidFill>
            </a:endParaRPr>
          </a:p>
        </p:txBody>
      </p:sp>
    </p:spTree>
    <p:extLst>
      <p:ext uri="{BB962C8B-B14F-4D97-AF65-F5344CB8AC3E}">
        <p14:creationId xmlns:p14="http://schemas.microsoft.com/office/powerpoint/2010/main" val="220225568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51280" y="4294212"/>
            <a:ext cx="8041440" cy="1749090"/>
          </a:xfrm>
        </p:spPr>
        <p:txBody>
          <a:bodyPr>
            <a:normAutofit fontScale="90000"/>
          </a:bodyPr>
          <a:lstStyle/>
          <a:p>
            <a:r>
              <a:rPr lang="en-US" dirty="0" smtClean="0"/>
              <a:t/>
            </a:r>
            <a:br>
              <a:rPr lang="en-US" dirty="0" smtClean="0"/>
            </a:br>
            <a:r>
              <a:rPr lang="en-US" sz="3100" dirty="0" smtClean="0"/>
              <a:t>Our occupational safety and health and chemical management laws lost in the 1970s</a:t>
            </a:r>
            <a:endParaRPr lang="en-US" sz="3100" dirty="0"/>
          </a:p>
        </p:txBody>
      </p:sp>
      <p:pic>
        <p:nvPicPr>
          <p:cNvPr id="9" name="Picture Placeholder 8" descr="nixonelvis.png"/>
          <p:cNvPicPr>
            <a:picLocks noGrp="1" noChangeAspect="1"/>
          </p:cNvPicPr>
          <p:nvPr>
            <p:ph type="pic" idx="1"/>
          </p:nvPr>
        </p:nvPicPr>
        <p:blipFill rotWithShape="1">
          <a:blip r:embed="rId2"/>
          <a:srcRect l="50" t="-395" r="-50" b="-1"/>
          <a:stretch/>
        </p:blipFill>
        <p:spPr>
          <a:xfrm rot="-60000">
            <a:off x="2135503" y="616072"/>
            <a:ext cx="4572147" cy="4549330"/>
          </a:xfrm>
        </p:spPr>
      </p:pic>
      <p:sp>
        <p:nvSpPr>
          <p:cNvPr id="5" name="Text Placeholder 4"/>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97753966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mv="urn:schemas-microsoft-com:mac:vml" xmlns="">
      <p:transition spd="slow">
        <p:dissolv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914400" y="838200"/>
          <a:ext cx="7391400" cy="5033288"/>
        </p:xfrm>
        <a:graphic>
          <a:graphicData uri="http://schemas.openxmlformats.org/drawingml/2006/table">
            <a:tbl>
              <a:tblPr firstRow="1" bandRow="1">
                <a:tableStyleId>{5C22544A-7EE6-4342-B048-85BDC9FD1C3A}</a:tableStyleId>
              </a:tblPr>
              <a:tblGrid>
                <a:gridCol w="3695700"/>
                <a:gridCol w="3695700"/>
              </a:tblGrid>
              <a:tr h="468351">
                <a:tc>
                  <a:txBody>
                    <a:bodyPr/>
                    <a:lstStyle/>
                    <a:p>
                      <a:r>
                        <a:rPr lang="en-US" sz="2400" b="1" dirty="0" smtClean="0">
                          <a:latin typeface="+mj-lt"/>
                        </a:rPr>
                        <a:t>Current OSHA Penalties</a:t>
                      </a:r>
                      <a:endParaRPr lang="en-US" sz="2400" b="1" dirty="0">
                        <a:latin typeface="+mj-lt"/>
                      </a:endParaRPr>
                    </a:p>
                  </a:txBody>
                  <a:tcPr/>
                </a:tc>
                <a:tc>
                  <a:txBody>
                    <a:bodyPr/>
                    <a:lstStyle/>
                    <a:p>
                      <a:r>
                        <a:rPr lang="en-US" sz="2400" b="1" dirty="0" smtClean="0">
                          <a:latin typeface="+mj-lt"/>
                        </a:rPr>
                        <a:t>Are Too Low</a:t>
                      </a:r>
                      <a:endParaRPr lang="en-US" sz="2400" b="1" dirty="0">
                        <a:latin typeface="+mj-lt"/>
                      </a:endParaRPr>
                    </a:p>
                  </a:txBody>
                  <a:tcPr/>
                </a:tc>
              </a:tr>
              <a:tr h="468351">
                <a:tc>
                  <a:txBody>
                    <a:bodyPr/>
                    <a:lstStyle/>
                    <a:p>
                      <a:endParaRPr lang="en-US" b="1" dirty="0">
                        <a:latin typeface="+mj-lt"/>
                      </a:endParaRPr>
                    </a:p>
                  </a:txBody>
                  <a:tcPr/>
                </a:tc>
                <a:tc>
                  <a:txBody>
                    <a:bodyPr/>
                    <a:lstStyle/>
                    <a:p>
                      <a:endParaRPr lang="en-US" b="1">
                        <a:latin typeface="+mj-lt"/>
                      </a:endParaRPr>
                    </a:p>
                  </a:txBody>
                  <a:tcPr/>
                </a:tc>
              </a:tr>
              <a:tr h="468351">
                <a:tc>
                  <a:txBody>
                    <a:bodyPr/>
                    <a:lstStyle/>
                    <a:p>
                      <a:r>
                        <a:rPr lang="en-US" sz="2000" b="1" dirty="0" smtClean="0">
                          <a:latin typeface="+mj-lt"/>
                        </a:rPr>
                        <a:t>Average serious OSHA violation </a:t>
                      </a:r>
                      <a:endParaRPr lang="en-US" sz="2000" b="1" dirty="0">
                        <a:latin typeface="+mj-lt"/>
                      </a:endParaRPr>
                    </a:p>
                  </a:txBody>
                  <a:tcPr/>
                </a:tc>
                <a:tc>
                  <a:txBody>
                    <a:bodyPr/>
                    <a:lstStyle/>
                    <a:p>
                      <a:r>
                        <a:rPr lang="en-US" sz="2000" b="1" dirty="0" smtClean="0">
                          <a:latin typeface="+mj-lt"/>
                        </a:rPr>
                        <a:t>$         965</a:t>
                      </a:r>
                      <a:endParaRPr lang="en-US" sz="2000" b="1" dirty="0">
                        <a:latin typeface="+mj-lt"/>
                      </a:endParaRPr>
                    </a:p>
                  </a:txBody>
                  <a:tcPr/>
                </a:tc>
              </a:tr>
              <a:tr h="468351">
                <a:tc>
                  <a:txBody>
                    <a:bodyPr/>
                    <a:lstStyle/>
                    <a:p>
                      <a:r>
                        <a:rPr lang="en-US" sz="2000" b="1" dirty="0" smtClean="0">
                          <a:solidFill>
                            <a:schemeClr val="tx2"/>
                          </a:solidFill>
                          <a:latin typeface="+mj-lt"/>
                        </a:rPr>
                        <a:t>Average</a:t>
                      </a:r>
                      <a:r>
                        <a:rPr lang="en-US" sz="2000" b="1" baseline="0" dirty="0" smtClean="0">
                          <a:solidFill>
                            <a:schemeClr val="tx2"/>
                          </a:solidFill>
                          <a:latin typeface="+mj-lt"/>
                        </a:rPr>
                        <a:t> penalty for violating COBRA health insurance law  </a:t>
                      </a:r>
                      <a:endParaRPr lang="en-US" sz="2000" b="1" dirty="0">
                        <a:solidFill>
                          <a:schemeClr val="tx2"/>
                        </a:solidFill>
                        <a:latin typeface="+mj-lt"/>
                      </a:endParaRPr>
                    </a:p>
                  </a:txBody>
                  <a:tcPr/>
                </a:tc>
                <a:tc>
                  <a:txBody>
                    <a:bodyPr/>
                    <a:lstStyle/>
                    <a:p>
                      <a:r>
                        <a:rPr lang="en-US" sz="2000" b="1" dirty="0" smtClean="0">
                          <a:solidFill>
                            <a:schemeClr val="tx2"/>
                          </a:solidFill>
                          <a:latin typeface="+mj-lt"/>
                        </a:rPr>
                        <a:t>$    33,917</a:t>
                      </a:r>
                      <a:endParaRPr lang="en-US" sz="2000" b="1" dirty="0">
                        <a:solidFill>
                          <a:schemeClr val="tx2"/>
                        </a:solidFill>
                        <a:latin typeface="+mj-lt"/>
                      </a:endParaRPr>
                    </a:p>
                  </a:txBody>
                  <a:tcPr/>
                </a:tc>
              </a:tr>
              <a:tr h="468351">
                <a:tc>
                  <a:txBody>
                    <a:bodyPr/>
                    <a:lstStyle/>
                    <a:p>
                      <a:endParaRPr lang="en-US" sz="2000" b="1" dirty="0">
                        <a:latin typeface="+mj-lt"/>
                      </a:endParaRPr>
                    </a:p>
                  </a:txBody>
                  <a:tcPr/>
                </a:tc>
                <a:tc>
                  <a:txBody>
                    <a:bodyPr/>
                    <a:lstStyle/>
                    <a:p>
                      <a:endParaRPr lang="en-US" sz="2000" b="1" dirty="0">
                        <a:latin typeface="+mj-lt"/>
                      </a:endParaRPr>
                    </a:p>
                  </a:txBody>
                  <a:tcPr/>
                </a:tc>
              </a:tr>
              <a:tr h="468351">
                <a:tc>
                  <a:txBody>
                    <a:bodyPr/>
                    <a:lstStyle/>
                    <a:p>
                      <a:endParaRPr lang="en-US" sz="2000" b="1" dirty="0">
                        <a:latin typeface="+mj-lt"/>
                      </a:endParaRPr>
                    </a:p>
                  </a:txBody>
                  <a:tcPr/>
                </a:tc>
                <a:tc>
                  <a:txBody>
                    <a:bodyPr/>
                    <a:lstStyle/>
                    <a:p>
                      <a:endParaRPr lang="en-US" sz="2000" b="1">
                        <a:latin typeface="+mj-lt"/>
                      </a:endParaRPr>
                    </a:p>
                  </a:txBody>
                  <a:tcPr/>
                </a:tc>
              </a:tr>
              <a:tr h="1170878">
                <a:tc>
                  <a:txBody>
                    <a:bodyPr/>
                    <a:lstStyle/>
                    <a:p>
                      <a:r>
                        <a:rPr lang="en-US" sz="2000" b="1" dirty="0" smtClean="0">
                          <a:latin typeface="+mj-lt"/>
                        </a:rPr>
                        <a:t>Maximum</a:t>
                      </a:r>
                      <a:r>
                        <a:rPr lang="en-US" sz="2000" b="1" baseline="0" dirty="0" smtClean="0">
                          <a:latin typeface="+mj-lt"/>
                        </a:rPr>
                        <a:t> penalty for a serious OSHA violation </a:t>
                      </a:r>
                      <a:endParaRPr lang="en-US" sz="2000" b="1" dirty="0">
                        <a:latin typeface="+mj-lt"/>
                      </a:endParaRPr>
                    </a:p>
                  </a:txBody>
                  <a:tcPr/>
                </a:tc>
                <a:tc>
                  <a:txBody>
                    <a:bodyPr/>
                    <a:lstStyle/>
                    <a:p>
                      <a:r>
                        <a:rPr lang="en-US" sz="2000" b="1" dirty="0" smtClean="0">
                          <a:latin typeface="+mj-lt"/>
                        </a:rPr>
                        <a:t>$</a:t>
                      </a:r>
                      <a:r>
                        <a:rPr lang="en-US" sz="2000" b="1" baseline="0" dirty="0" smtClean="0">
                          <a:latin typeface="+mj-lt"/>
                        </a:rPr>
                        <a:t>      7</a:t>
                      </a:r>
                      <a:r>
                        <a:rPr lang="en-US" sz="2000" b="1" dirty="0" smtClean="0">
                          <a:latin typeface="+mj-lt"/>
                        </a:rPr>
                        <a:t>,000</a:t>
                      </a:r>
                      <a:endParaRPr lang="en-US" sz="2000" b="1" dirty="0">
                        <a:latin typeface="+mj-lt"/>
                      </a:endParaRPr>
                    </a:p>
                  </a:txBody>
                  <a:tcPr/>
                </a:tc>
              </a:tr>
              <a:tr h="819615">
                <a:tc>
                  <a:txBody>
                    <a:bodyPr/>
                    <a:lstStyle/>
                    <a:p>
                      <a:r>
                        <a:rPr lang="en-US" sz="2000" b="1" dirty="0" smtClean="0">
                          <a:solidFill>
                            <a:schemeClr val="accent1">
                              <a:lumMod val="75000"/>
                            </a:schemeClr>
                          </a:solidFill>
                          <a:latin typeface="+mj-lt"/>
                        </a:rPr>
                        <a:t>Maximum penalty for violating the South Pacific</a:t>
                      </a:r>
                      <a:r>
                        <a:rPr lang="en-US" sz="2000" b="1" baseline="0" dirty="0" smtClean="0">
                          <a:solidFill>
                            <a:schemeClr val="accent1">
                              <a:lumMod val="75000"/>
                            </a:schemeClr>
                          </a:solidFill>
                          <a:latin typeface="+mj-lt"/>
                        </a:rPr>
                        <a:t> Tuna Act</a:t>
                      </a:r>
                      <a:endParaRPr lang="en-US" sz="2000" b="1" dirty="0">
                        <a:solidFill>
                          <a:schemeClr val="accent1">
                            <a:lumMod val="75000"/>
                          </a:schemeClr>
                        </a:solidFill>
                        <a:latin typeface="+mj-lt"/>
                      </a:endParaRPr>
                    </a:p>
                  </a:txBody>
                  <a:tcPr/>
                </a:tc>
                <a:tc>
                  <a:txBody>
                    <a:bodyPr/>
                    <a:lstStyle/>
                    <a:p>
                      <a:r>
                        <a:rPr lang="en-US" sz="2000" b="1" dirty="0" smtClean="0">
                          <a:solidFill>
                            <a:schemeClr val="accent1">
                              <a:lumMod val="75000"/>
                            </a:schemeClr>
                          </a:solidFill>
                          <a:latin typeface="+mj-lt"/>
                        </a:rPr>
                        <a:t>$  350,000</a:t>
                      </a:r>
                      <a:endParaRPr lang="en-US" sz="2000" b="1" dirty="0">
                        <a:solidFill>
                          <a:schemeClr val="accent1">
                            <a:lumMod val="75000"/>
                          </a:schemeClr>
                        </a:solidFill>
                        <a:latin typeface="+mj-lt"/>
                      </a:endParaRPr>
                    </a:p>
                  </a:txBody>
                  <a:tcPr/>
                </a:tc>
              </a:tr>
            </a:tbl>
          </a:graphicData>
        </a:graphic>
      </p:graphicFrame>
    </p:spTree>
    <p:extLst>
      <p:ext uri="{BB962C8B-B14F-4D97-AF65-F5344CB8AC3E}">
        <p14:creationId xmlns:p14="http://schemas.microsoft.com/office/powerpoint/2010/main" val="734059253"/>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 y="-181438"/>
            <a:ext cx="9144000" cy="1214237"/>
          </a:xfrm>
        </p:spPr>
        <p:txBody>
          <a:bodyPr/>
          <a:lstStyle/>
          <a:p>
            <a:pPr algn="ctr"/>
            <a:r>
              <a:rPr lang="en-US" sz="3600" b="1" dirty="0" smtClean="0"/>
              <a:t>The Toxic Substances Control Act (TSCA) </a:t>
            </a:r>
            <a:endParaRPr lang="en-US" sz="3600" b="1" dirty="0"/>
          </a:p>
        </p:txBody>
      </p:sp>
      <p:sp>
        <p:nvSpPr>
          <p:cNvPr id="6" name="Rectangle 5"/>
          <p:cNvSpPr/>
          <p:nvPr/>
        </p:nvSpPr>
        <p:spPr>
          <a:xfrm>
            <a:off x="1074533" y="1032799"/>
            <a:ext cx="7061219" cy="4893647"/>
          </a:xfrm>
          <a:prstGeom prst="rect">
            <a:avLst/>
          </a:prstGeom>
        </p:spPr>
        <p:txBody>
          <a:bodyPr wrap="square">
            <a:spAutoFit/>
          </a:bodyPr>
          <a:lstStyle/>
          <a:p>
            <a:r>
              <a:rPr lang="en-US" sz="2400" b="1" dirty="0" smtClean="0">
                <a:solidFill>
                  <a:srgbClr val="FF0000"/>
                </a:solidFill>
              </a:rPr>
              <a:t>80,000</a:t>
            </a:r>
            <a:r>
              <a:rPr lang="en-US" sz="2400" b="1" dirty="0" smtClean="0"/>
              <a:t> </a:t>
            </a:r>
            <a:r>
              <a:rPr lang="en-US" sz="2400" dirty="0" smtClean="0"/>
              <a:t>different chemicals have been produced and used since TSCA became law in 1976.</a:t>
            </a:r>
          </a:p>
          <a:p>
            <a:endParaRPr lang="en-US" sz="2400" dirty="0" smtClean="0"/>
          </a:p>
          <a:p>
            <a:r>
              <a:rPr lang="en-US" sz="2400" b="1" dirty="0" smtClean="0">
                <a:solidFill>
                  <a:srgbClr val="FF0000"/>
                </a:solidFill>
              </a:rPr>
              <a:t>62,000</a:t>
            </a:r>
            <a:r>
              <a:rPr lang="en-US" sz="2400" dirty="0" smtClean="0"/>
              <a:t> of these chemicals were grandfathered in when TSCA became law with no requirement that they be tested and shown to be safe. </a:t>
            </a:r>
          </a:p>
          <a:p>
            <a:endParaRPr lang="en-US" sz="2400" dirty="0" smtClean="0"/>
          </a:p>
          <a:p>
            <a:r>
              <a:rPr lang="en-US" sz="2400" dirty="0" smtClean="0"/>
              <a:t>In the</a:t>
            </a:r>
            <a:r>
              <a:rPr lang="en-US" sz="2400" b="1" dirty="0" smtClean="0">
                <a:solidFill>
                  <a:srgbClr val="FF0000"/>
                </a:solidFill>
              </a:rPr>
              <a:t> 36 </a:t>
            </a:r>
            <a:r>
              <a:rPr lang="en-US" sz="2400" dirty="0" smtClean="0"/>
              <a:t>years that TSCA has been the federal law on chemicals, EPA has required testing on just </a:t>
            </a:r>
            <a:r>
              <a:rPr lang="en-US" sz="2400" b="1" dirty="0" smtClean="0">
                <a:solidFill>
                  <a:srgbClr val="FF0000"/>
                </a:solidFill>
              </a:rPr>
              <a:t>200</a:t>
            </a:r>
            <a:r>
              <a:rPr lang="en-US" sz="2400" dirty="0" smtClean="0"/>
              <a:t> chemicals. </a:t>
            </a:r>
          </a:p>
          <a:p>
            <a:endParaRPr lang="en-US" sz="2400" dirty="0" smtClean="0"/>
          </a:p>
          <a:p>
            <a:r>
              <a:rPr lang="en-US" sz="2400" dirty="0" smtClean="0"/>
              <a:t>When EPA was prevented from using TSCA to restrict asbestos </a:t>
            </a:r>
            <a:r>
              <a:rPr lang="en-US" sz="2400" b="1" dirty="0" smtClean="0">
                <a:solidFill>
                  <a:srgbClr val="FF0000"/>
                </a:solidFill>
              </a:rPr>
              <a:t>21</a:t>
            </a:r>
            <a:r>
              <a:rPr lang="en-US" sz="2400" dirty="0" smtClean="0">
                <a:solidFill>
                  <a:srgbClr val="FF0000"/>
                </a:solidFill>
              </a:rPr>
              <a:t> </a:t>
            </a:r>
            <a:r>
              <a:rPr lang="en-US" sz="2400" dirty="0" smtClean="0"/>
              <a:t>years ago, it gave up trying. </a:t>
            </a:r>
          </a:p>
        </p:txBody>
      </p:sp>
    </p:spTree>
    <p:extLst>
      <p:ext uri="{BB962C8B-B14F-4D97-AF65-F5344CB8AC3E}">
        <p14:creationId xmlns:p14="http://schemas.microsoft.com/office/powerpoint/2010/main" val="36615233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mv="urn:schemas-microsoft-com:mac:vml" xmlns="">
      <p:transition spd="slow">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Content Placeholder 3" descr="FEMA+Trailer+Park+Residents+Facing+June+1+T13f9xXKUAkl.jpg"/>
          <p:cNvPicPr>
            <a:picLocks noChangeAspect="1"/>
          </p:cNvPicPr>
          <p:nvPr/>
        </p:nvPicPr>
        <p:blipFill>
          <a:blip r:embed="rId2" cstate="print"/>
          <a:stretch>
            <a:fillRect/>
          </a:stretch>
        </p:blipFill>
        <p:spPr>
          <a:xfrm>
            <a:off x="304800" y="838200"/>
            <a:ext cx="8489157" cy="56594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467756035"/>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mv="urn:schemas-microsoft-com:mac:vml" xmlns="">
      <p:transition spd="slow">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koch brother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4000" y="0"/>
            <a:ext cx="8631836" cy="6858000"/>
          </a:xfrm>
          <a:prstGeom prst="rect">
            <a:avLst/>
          </a:prstGeom>
        </p:spPr>
      </p:pic>
    </p:spTree>
    <p:extLst>
      <p:ext uri="{BB962C8B-B14F-4D97-AF65-F5344CB8AC3E}">
        <p14:creationId xmlns:p14="http://schemas.microsoft.com/office/powerpoint/2010/main" val="1062571923"/>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bwMode="auto">
          <a:xfrm>
            <a:off x="-381000" y="406400"/>
            <a:ext cx="9525000" cy="660400"/>
          </a:xfrm>
          <a:prstGeom prst="rect">
            <a:avLst/>
          </a:prstGeom>
          <a:noFill/>
          <a:ln w="9525">
            <a:noFill/>
            <a:miter lim="800000"/>
            <a:headEnd/>
            <a:tailEnd/>
          </a:ln>
          <a:effectLst/>
        </p:spPr>
        <p:txBody>
          <a:bodyPr lIns="92075" tIns="46038" rIns="92075" bIns="46038" anchor="b">
            <a:prstTxWarp prst="textNoShape">
              <a:avLst/>
            </a:prstTxWarp>
          </a:bodyPr>
          <a:lstStyle/>
          <a:p>
            <a:pPr algn="ctr" eaLnBrk="0" hangingPunct="0">
              <a:lnSpc>
                <a:spcPct val="85000"/>
              </a:lnSpc>
              <a:defRPr/>
            </a:pPr>
            <a:r>
              <a:rPr kumimoji="1" lang="en-US" sz="3800" kern="0" dirty="0" smtClean="0">
                <a:latin typeface="+mj-lt"/>
                <a:ea typeface="+mj-ea"/>
                <a:cs typeface="+mj-cs"/>
              </a:rPr>
              <a:t>Toxics </a:t>
            </a:r>
            <a:r>
              <a:rPr kumimoji="1" lang="en-US" sz="3800" kern="0" dirty="0">
                <a:latin typeface="+mj-lt"/>
                <a:ea typeface="+mj-ea"/>
                <a:cs typeface="+mj-cs"/>
              </a:rPr>
              <a:t>Legislation Passed 2003 – 2011  </a:t>
            </a:r>
          </a:p>
        </p:txBody>
      </p:sp>
      <p:sp>
        <p:nvSpPr>
          <p:cNvPr id="7" name="Freeform 5"/>
          <p:cNvSpPr>
            <a:spLocks/>
          </p:cNvSpPr>
          <p:nvPr/>
        </p:nvSpPr>
        <p:spPr bwMode="auto">
          <a:xfrm>
            <a:off x="6483350" y="2085975"/>
            <a:ext cx="982663" cy="733425"/>
          </a:xfrm>
          <a:custGeom>
            <a:avLst/>
            <a:gdLst/>
            <a:ahLst/>
            <a:cxnLst>
              <a:cxn ang="0">
                <a:pos x="751" y="751"/>
              </a:cxn>
              <a:cxn ang="0">
                <a:pos x="736" y="722"/>
              </a:cxn>
              <a:cxn ang="0">
                <a:pos x="703" y="674"/>
              </a:cxn>
              <a:cxn ang="0">
                <a:pos x="690" y="662"/>
              </a:cxn>
              <a:cxn ang="0">
                <a:pos x="0" y="734"/>
              </a:cxn>
              <a:cxn ang="0">
                <a:pos x="100" y="624"/>
              </a:cxn>
              <a:cxn ang="0">
                <a:pos x="112" y="582"/>
              </a:cxn>
              <a:cxn ang="0">
                <a:pos x="77" y="532"/>
              </a:cxn>
              <a:cxn ang="0">
                <a:pos x="154" y="474"/>
              </a:cxn>
              <a:cxn ang="0">
                <a:pos x="259" y="467"/>
              </a:cxn>
              <a:cxn ang="0">
                <a:pos x="394" y="445"/>
              </a:cxn>
              <a:cxn ang="0">
                <a:pos x="473" y="359"/>
              </a:cxn>
              <a:cxn ang="0">
                <a:pos x="469" y="315"/>
              </a:cxn>
              <a:cxn ang="0">
                <a:pos x="444" y="297"/>
              </a:cxn>
              <a:cxn ang="0">
                <a:pos x="438" y="265"/>
              </a:cxn>
              <a:cxn ang="0">
                <a:pos x="505" y="184"/>
              </a:cxn>
              <a:cxn ang="0">
                <a:pos x="555" y="102"/>
              </a:cxn>
              <a:cxn ang="0">
                <a:pos x="624" y="42"/>
              </a:cxn>
              <a:cxn ang="0">
                <a:pos x="834" y="17"/>
              </a:cxn>
              <a:cxn ang="0">
                <a:pos x="836" y="42"/>
              </a:cxn>
              <a:cxn ang="0">
                <a:pos x="859" y="167"/>
              </a:cxn>
              <a:cxn ang="0">
                <a:pos x="885" y="271"/>
              </a:cxn>
              <a:cxn ang="0">
                <a:pos x="889" y="271"/>
              </a:cxn>
              <a:cxn ang="0">
                <a:pos x="926" y="344"/>
              </a:cxn>
              <a:cxn ang="0">
                <a:pos x="953" y="440"/>
              </a:cxn>
              <a:cxn ang="0">
                <a:pos x="980" y="734"/>
              </a:cxn>
              <a:cxn ang="0">
                <a:pos x="958" y="780"/>
              </a:cxn>
              <a:cxn ang="0">
                <a:pos x="956" y="826"/>
              </a:cxn>
              <a:cxn ang="0">
                <a:pos x="991" y="826"/>
              </a:cxn>
              <a:cxn ang="0">
                <a:pos x="1102" y="772"/>
              </a:cxn>
              <a:cxn ang="0">
                <a:pos x="1160" y="728"/>
              </a:cxn>
              <a:cxn ang="0">
                <a:pos x="1160" y="739"/>
              </a:cxn>
              <a:cxn ang="0">
                <a:pos x="1149" y="776"/>
              </a:cxn>
              <a:cxn ang="0">
                <a:pos x="1181" y="743"/>
              </a:cxn>
              <a:cxn ang="0">
                <a:pos x="1239" y="712"/>
              </a:cxn>
              <a:cxn ang="0">
                <a:pos x="1227" y="739"/>
              </a:cxn>
              <a:cxn ang="0">
                <a:pos x="1193" y="766"/>
              </a:cxn>
              <a:cxn ang="0">
                <a:pos x="1149" y="799"/>
              </a:cxn>
              <a:cxn ang="0">
                <a:pos x="1037" y="870"/>
              </a:cxn>
              <a:cxn ang="0">
                <a:pos x="980" y="897"/>
              </a:cxn>
              <a:cxn ang="0">
                <a:pos x="914" y="914"/>
              </a:cxn>
              <a:cxn ang="0">
                <a:pos x="903" y="914"/>
              </a:cxn>
              <a:cxn ang="0">
                <a:pos x="930" y="885"/>
              </a:cxn>
              <a:cxn ang="0">
                <a:pos x="937" y="841"/>
              </a:cxn>
              <a:cxn ang="0">
                <a:pos x="803" y="760"/>
              </a:cxn>
            </a:cxnLst>
            <a:rect l="0" t="0" r="r" b="b"/>
            <a:pathLst>
              <a:path w="1239" h="924">
                <a:moveTo>
                  <a:pt x="803" y="760"/>
                </a:moveTo>
                <a:lnTo>
                  <a:pt x="791" y="755"/>
                </a:lnTo>
                <a:lnTo>
                  <a:pt x="751" y="751"/>
                </a:lnTo>
                <a:lnTo>
                  <a:pt x="751" y="743"/>
                </a:lnTo>
                <a:lnTo>
                  <a:pt x="745" y="735"/>
                </a:lnTo>
                <a:lnTo>
                  <a:pt x="736" y="722"/>
                </a:lnTo>
                <a:lnTo>
                  <a:pt x="713" y="686"/>
                </a:lnTo>
                <a:lnTo>
                  <a:pt x="707" y="686"/>
                </a:lnTo>
                <a:lnTo>
                  <a:pt x="703" y="674"/>
                </a:lnTo>
                <a:lnTo>
                  <a:pt x="699" y="674"/>
                </a:lnTo>
                <a:lnTo>
                  <a:pt x="691" y="670"/>
                </a:lnTo>
                <a:lnTo>
                  <a:pt x="690" y="662"/>
                </a:lnTo>
                <a:lnTo>
                  <a:pt x="678" y="653"/>
                </a:lnTo>
                <a:lnTo>
                  <a:pt x="10" y="784"/>
                </a:lnTo>
                <a:lnTo>
                  <a:pt x="0" y="734"/>
                </a:lnTo>
                <a:lnTo>
                  <a:pt x="21" y="712"/>
                </a:lnTo>
                <a:lnTo>
                  <a:pt x="87" y="647"/>
                </a:lnTo>
                <a:lnTo>
                  <a:pt x="100" y="624"/>
                </a:lnTo>
                <a:lnTo>
                  <a:pt x="108" y="613"/>
                </a:lnTo>
                <a:lnTo>
                  <a:pt x="112" y="603"/>
                </a:lnTo>
                <a:lnTo>
                  <a:pt x="112" y="582"/>
                </a:lnTo>
                <a:lnTo>
                  <a:pt x="108" y="580"/>
                </a:lnTo>
                <a:lnTo>
                  <a:pt x="77" y="547"/>
                </a:lnTo>
                <a:lnTo>
                  <a:pt x="77" y="532"/>
                </a:lnTo>
                <a:lnTo>
                  <a:pt x="87" y="505"/>
                </a:lnTo>
                <a:lnTo>
                  <a:pt x="104" y="493"/>
                </a:lnTo>
                <a:lnTo>
                  <a:pt x="154" y="474"/>
                </a:lnTo>
                <a:lnTo>
                  <a:pt x="194" y="467"/>
                </a:lnTo>
                <a:lnTo>
                  <a:pt x="234" y="461"/>
                </a:lnTo>
                <a:lnTo>
                  <a:pt x="259" y="467"/>
                </a:lnTo>
                <a:lnTo>
                  <a:pt x="282" y="478"/>
                </a:lnTo>
                <a:lnTo>
                  <a:pt x="361" y="451"/>
                </a:lnTo>
                <a:lnTo>
                  <a:pt x="394" y="445"/>
                </a:lnTo>
                <a:lnTo>
                  <a:pt x="438" y="395"/>
                </a:lnTo>
                <a:lnTo>
                  <a:pt x="469" y="384"/>
                </a:lnTo>
                <a:lnTo>
                  <a:pt x="473" y="359"/>
                </a:lnTo>
                <a:lnTo>
                  <a:pt x="465" y="342"/>
                </a:lnTo>
                <a:lnTo>
                  <a:pt x="457" y="321"/>
                </a:lnTo>
                <a:lnTo>
                  <a:pt x="469" y="315"/>
                </a:lnTo>
                <a:lnTo>
                  <a:pt x="465" y="299"/>
                </a:lnTo>
                <a:lnTo>
                  <a:pt x="457" y="297"/>
                </a:lnTo>
                <a:lnTo>
                  <a:pt x="444" y="297"/>
                </a:lnTo>
                <a:lnTo>
                  <a:pt x="438" y="294"/>
                </a:lnTo>
                <a:lnTo>
                  <a:pt x="434" y="276"/>
                </a:lnTo>
                <a:lnTo>
                  <a:pt x="438" y="265"/>
                </a:lnTo>
                <a:lnTo>
                  <a:pt x="488" y="217"/>
                </a:lnTo>
                <a:lnTo>
                  <a:pt x="496" y="211"/>
                </a:lnTo>
                <a:lnTo>
                  <a:pt x="505" y="184"/>
                </a:lnTo>
                <a:lnTo>
                  <a:pt x="501" y="173"/>
                </a:lnTo>
                <a:lnTo>
                  <a:pt x="505" y="163"/>
                </a:lnTo>
                <a:lnTo>
                  <a:pt x="555" y="102"/>
                </a:lnTo>
                <a:lnTo>
                  <a:pt x="599" y="50"/>
                </a:lnTo>
                <a:lnTo>
                  <a:pt x="617" y="42"/>
                </a:lnTo>
                <a:lnTo>
                  <a:pt x="624" y="42"/>
                </a:lnTo>
                <a:lnTo>
                  <a:pt x="624" y="46"/>
                </a:lnTo>
                <a:lnTo>
                  <a:pt x="822" y="0"/>
                </a:lnTo>
                <a:lnTo>
                  <a:pt x="834" y="17"/>
                </a:lnTo>
                <a:lnTo>
                  <a:pt x="824" y="27"/>
                </a:lnTo>
                <a:lnTo>
                  <a:pt x="836" y="38"/>
                </a:lnTo>
                <a:lnTo>
                  <a:pt x="836" y="42"/>
                </a:lnTo>
                <a:lnTo>
                  <a:pt x="859" y="103"/>
                </a:lnTo>
                <a:lnTo>
                  <a:pt x="868" y="144"/>
                </a:lnTo>
                <a:lnTo>
                  <a:pt x="859" y="167"/>
                </a:lnTo>
                <a:lnTo>
                  <a:pt x="859" y="188"/>
                </a:lnTo>
                <a:lnTo>
                  <a:pt x="885" y="244"/>
                </a:lnTo>
                <a:lnTo>
                  <a:pt x="885" y="271"/>
                </a:lnTo>
                <a:lnTo>
                  <a:pt x="889" y="278"/>
                </a:lnTo>
                <a:lnTo>
                  <a:pt x="891" y="278"/>
                </a:lnTo>
                <a:lnTo>
                  <a:pt x="889" y="271"/>
                </a:lnTo>
                <a:lnTo>
                  <a:pt x="901" y="271"/>
                </a:lnTo>
                <a:lnTo>
                  <a:pt x="914" y="297"/>
                </a:lnTo>
                <a:lnTo>
                  <a:pt x="926" y="344"/>
                </a:lnTo>
                <a:lnTo>
                  <a:pt x="926" y="374"/>
                </a:lnTo>
                <a:lnTo>
                  <a:pt x="937" y="409"/>
                </a:lnTo>
                <a:lnTo>
                  <a:pt x="953" y="440"/>
                </a:lnTo>
                <a:lnTo>
                  <a:pt x="953" y="580"/>
                </a:lnTo>
                <a:lnTo>
                  <a:pt x="956" y="582"/>
                </a:lnTo>
                <a:lnTo>
                  <a:pt x="980" y="734"/>
                </a:lnTo>
                <a:lnTo>
                  <a:pt x="991" y="743"/>
                </a:lnTo>
                <a:lnTo>
                  <a:pt x="991" y="757"/>
                </a:lnTo>
                <a:lnTo>
                  <a:pt x="958" y="780"/>
                </a:lnTo>
                <a:lnTo>
                  <a:pt x="980" y="799"/>
                </a:lnTo>
                <a:lnTo>
                  <a:pt x="968" y="808"/>
                </a:lnTo>
                <a:lnTo>
                  <a:pt x="956" y="826"/>
                </a:lnTo>
                <a:lnTo>
                  <a:pt x="958" y="845"/>
                </a:lnTo>
                <a:lnTo>
                  <a:pt x="970" y="849"/>
                </a:lnTo>
                <a:lnTo>
                  <a:pt x="991" y="826"/>
                </a:lnTo>
                <a:lnTo>
                  <a:pt x="1001" y="820"/>
                </a:lnTo>
                <a:lnTo>
                  <a:pt x="1047" y="799"/>
                </a:lnTo>
                <a:lnTo>
                  <a:pt x="1102" y="772"/>
                </a:lnTo>
                <a:lnTo>
                  <a:pt x="1137" y="751"/>
                </a:lnTo>
                <a:lnTo>
                  <a:pt x="1152" y="739"/>
                </a:lnTo>
                <a:lnTo>
                  <a:pt x="1160" y="728"/>
                </a:lnTo>
                <a:lnTo>
                  <a:pt x="1175" y="712"/>
                </a:lnTo>
                <a:lnTo>
                  <a:pt x="1179" y="718"/>
                </a:lnTo>
                <a:lnTo>
                  <a:pt x="1160" y="739"/>
                </a:lnTo>
                <a:lnTo>
                  <a:pt x="1152" y="757"/>
                </a:lnTo>
                <a:lnTo>
                  <a:pt x="1147" y="772"/>
                </a:lnTo>
                <a:lnTo>
                  <a:pt x="1149" y="776"/>
                </a:lnTo>
                <a:lnTo>
                  <a:pt x="1168" y="766"/>
                </a:lnTo>
                <a:lnTo>
                  <a:pt x="1172" y="755"/>
                </a:lnTo>
                <a:lnTo>
                  <a:pt x="1181" y="743"/>
                </a:lnTo>
                <a:lnTo>
                  <a:pt x="1202" y="735"/>
                </a:lnTo>
                <a:lnTo>
                  <a:pt x="1220" y="734"/>
                </a:lnTo>
                <a:lnTo>
                  <a:pt x="1239" y="712"/>
                </a:lnTo>
                <a:lnTo>
                  <a:pt x="1239" y="718"/>
                </a:lnTo>
                <a:lnTo>
                  <a:pt x="1239" y="722"/>
                </a:lnTo>
                <a:lnTo>
                  <a:pt x="1227" y="739"/>
                </a:lnTo>
                <a:lnTo>
                  <a:pt x="1220" y="751"/>
                </a:lnTo>
                <a:lnTo>
                  <a:pt x="1202" y="757"/>
                </a:lnTo>
                <a:lnTo>
                  <a:pt x="1193" y="766"/>
                </a:lnTo>
                <a:lnTo>
                  <a:pt x="1181" y="772"/>
                </a:lnTo>
                <a:lnTo>
                  <a:pt x="1168" y="784"/>
                </a:lnTo>
                <a:lnTo>
                  <a:pt x="1149" y="799"/>
                </a:lnTo>
                <a:lnTo>
                  <a:pt x="1070" y="845"/>
                </a:lnTo>
                <a:lnTo>
                  <a:pt x="1056" y="864"/>
                </a:lnTo>
                <a:lnTo>
                  <a:pt x="1037" y="870"/>
                </a:lnTo>
                <a:lnTo>
                  <a:pt x="1014" y="885"/>
                </a:lnTo>
                <a:lnTo>
                  <a:pt x="991" y="887"/>
                </a:lnTo>
                <a:lnTo>
                  <a:pt x="980" y="897"/>
                </a:lnTo>
                <a:lnTo>
                  <a:pt x="947" y="897"/>
                </a:lnTo>
                <a:lnTo>
                  <a:pt x="937" y="897"/>
                </a:lnTo>
                <a:lnTo>
                  <a:pt x="914" y="914"/>
                </a:lnTo>
                <a:lnTo>
                  <a:pt x="912" y="924"/>
                </a:lnTo>
                <a:lnTo>
                  <a:pt x="903" y="924"/>
                </a:lnTo>
                <a:lnTo>
                  <a:pt x="903" y="914"/>
                </a:lnTo>
                <a:lnTo>
                  <a:pt x="912" y="887"/>
                </a:lnTo>
                <a:lnTo>
                  <a:pt x="924" y="885"/>
                </a:lnTo>
                <a:lnTo>
                  <a:pt x="930" y="885"/>
                </a:lnTo>
                <a:lnTo>
                  <a:pt x="930" y="858"/>
                </a:lnTo>
                <a:lnTo>
                  <a:pt x="930" y="849"/>
                </a:lnTo>
                <a:lnTo>
                  <a:pt x="937" y="841"/>
                </a:lnTo>
                <a:lnTo>
                  <a:pt x="947" y="832"/>
                </a:lnTo>
                <a:lnTo>
                  <a:pt x="937" y="808"/>
                </a:lnTo>
                <a:lnTo>
                  <a:pt x="803" y="760"/>
                </a:lnTo>
                <a:close/>
              </a:path>
            </a:pathLst>
          </a:custGeom>
          <a:solidFill>
            <a:srgbClr val="FFFF00"/>
          </a:solidFill>
          <a:ln w="9525">
            <a:noFill/>
            <a:round/>
            <a:headEnd/>
            <a:tailEnd/>
          </a:ln>
          <a:effectLst>
            <a:innerShdw blurRad="635000" dist="50800" dir="13500000">
              <a:schemeClr val="tx2">
                <a:lumMod val="50000"/>
                <a:alpha val="50000"/>
              </a:schemeClr>
            </a:innerShdw>
          </a:effectLst>
        </p:spPr>
        <p:txBody>
          <a:bodyPr/>
          <a:lstStyle/>
          <a:p>
            <a:pPr>
              <a:buFont typeface="Wingdings" pitchFamily="2" charset="2"/>
              <a:buNone/>
              <a:defRPr/>
            </a:pPr>
            <a:endParaRPr lang="en-US" dirty="0">
              <a:latin typeface="Impact" pitchFamily="34" charset="0"/>
            </a:endParaRPr>
          </a:p>
        </p:txBody>
      </p:sp>
      <p:sp>
        <p:nvSpPr>
          <p:cNvPr id="8" name="Freeform 6"/>
          <p:cNvSpPr>
            <a:spLocks/>
          </p:cNvSpPr>
          <p:nvPr/>
        </p:nvSpPr>
        <p:spPr bwMode="auto">
          <a:xfrm>
            <a:off x="2108200" y="1517650"/>
            <a:ext cx="754063" cy="1222375"/>
          </a:xfrm>
          <a:custGeom>
            <a:avLst/>
            <a:gdLst/>
            <a:ahLst/>
            <a:cxnLst>
              <a:cxn ang="0">
                <a:pos x="190" y="496"/>
              </a:cxn>
              <a:cxn ang="0">
                <a:pos x="188" y="521"/>
              </a:cxn>
              <a:cxn ang="0">
                <a:pos x="190" y="548"/>
              </a:cxn>
              <a:cxn ang="0">
                <a:pos x="188" y="582"/>
              </a:cxn>
              <a:cxn ang="0">
                <a:pos x="205" y="625"/>
              </a:cxn>
              <a:cxn ang="0">
                <a:pos x="230" y="634"/>
              </a:cxn>
              <a:cxn ang="0">
                <a:pos x="165" y="767"/>
              </a:cxn>
              <a:cxn ang="0">
                <a:pos x="155" y="797"/>
              </a:cxn>
              <a:cxn ang="0">
                <a:pos x="117" y="822"/>
              </a:cxn>
              <a:cxn ang="0">
                <a:pos x="74" y="903"/>
              </a:cxn>
              <a:cxn ang="0">
                <a:pos x="103" y="928"/>
              </a:cxn>
              <a:cxn ang="0">
                <a:pos x="103" y="953"/>
              </a:cxn>
              <a:cxn ang="0">
                <a:pos x="99" y="961"/>
              </a:cxn>
              <a:cxn ang="0">
                <a:pos x="78" y="1011"/>
              </a:cxn>
              <a:cxn ang="0">
                <a:pos x="435" y="1456"/>
              </a:cxn>
              <a:cxn ang="0">
                <a:pos x="879" y="1541"/>
              </a:cxn>
              <a:cxn ang="0">
                <a:pos x="933" y="1026"/>
              </a:cxn>
              <a:cxn ang="0">
                <a:pos x="908" y="978"/>
              </a:cxn>
              <a:cxn ang="0">
                <a:pos x="891" y="1011"/>
              </a:cxn>
              <a:cxn ang="0">
                <a:pos x="846" y="1016"/>
              </a:cxn>
              <a:cxn ang="0">
                <a:pos x="793" y="1001"/>
              </a:cxn>
              <a:cxn ang="0">
                <a:pos x="772" y="995"/>
              </a:cxn>
              <a:cxn ang="0">
                <a:pos x="745" y="1005"/>
              </a:cxn>
              <a:cxn ang="0">
                <a:pos x="706" y="1001"/>
              </a:cxn>
              <a:cxn ang="0">
                <a:pos x="674" y="1011"/>
              </a:cxn>
              <a:cxn ang="0">
                <a:pos x="666" y="978"/>
              </a:cxn>
              <a:cxn ang="0">
                <a:pos x="670" y="940"/>
              </a:cxn>
              <a:cxn ang="0">
                <a:pos x="637" y="918"/>
              </a:cxn>
              <a:cxn ang="0">
                <a:pos x="631" y="880"/>
              </a:cxn>
              <a:cxn ang="0">
                <a:pos x="616" y="844"/>
              </a:cxn>
              <a:cxn ang="0">
                <a:pos x="604" y="776"/>
              </a:cxn>
              <a:cxn ang="0">
                <a:pos x="601" y="744"/>
              </a:cxn>
              <a:cxn ang="0">
                <a:pos x="595" y="722"/>
              </a:cxn>
              <a:cxn ang="0">
                <a:pos x="580" y="722"/>
              </a:cxn>
              <a:cxn ang="0">
                <a:pos x="530" y="761"/>
              </a:cxn>
              <a:cxn ang="0">
                <a:pos x="507" y="717"/>
              </a:cxn>
              <a:cxn ang="0">
                <a:pos x="507" y="690"/>
              </a:cxn>
              <a:cxn ang="0">
                <a:pos x="533" y="657"/>
              </a:cxn>
              <a:cxn ang="0">
                <a:pos x="533" y="625"/>
              </a:cxn>
              <a:cxn ang="0">
                <a:pos x="539" y="601"/>
              </a:cxn>
              <a:cxn ang="0">
                <a:pos x="562" y="527"/>
              </a:cxn>
              <a:cxn ang="0">
                <a:pos x="533" y="503"/>
              </a:cxn>
              <a:cxn ang="0">
                <a:pos x="497" y="479"/>
              </a:cxn>
              <a:cxn ang="0">
                <a:pos x="468" y="396"/>
              </a:cxn>
              <a:cxn ang="0">
                <a:pos x="420" y="342"/>
              </a:cxn>
              <a:cxn ang="0">
                <a:pos x="414" y="321"/>
              </a:cxn>
              <a:cxn ang="0">
                <a:pos x="414" y="267"/>
              </a:cxn>
              <a:cxn ang="0">
                <a:pos x="428" y="25"/>
              </a:cxn>
            </a:cxnLst>
            <a:rect l="0" t="0" r="r" b="b"/>
            <a:pathLst>
              <a:path w="950" h="1541">
                <a:moveTo>
                  <a:pt x="301" y="0"/>
                </a:moveTo>
                <a:lnTo>
                  <a:pt x="190" y="496"/>
                </a:lnTo>
                <a:lnTo>
                  <a:pt x="188" y="503"/>
                </a:lnTo>
                <a:lnTo>
                  <a:pt x="188" y="521"/>
                </a:lnTo>
                <a:lnTo>
                  <a:pt x="194" y="538"/>
                </a:lnTo>
                <a:lnTo>
                  <a:pt x="190" y="548"/>
                </a:lnTo>
                <a:lnTo>
                  <a:pt x="188" y="559"/>
                </a:lnTo>
                <a:lnTo>
                  <a:pt x="188" y="582"/>
                </a:lnTo>
                <a:lnTo>
                  <a:pt x="190" y="601"/>
                </a:lnTo>
                <a:lnTo>
                  <a:pt x="205" y="625"/>
                </a:lnTo>
                <a:lnTo>
                  <a:pt x="215" y="625"/>
                </a:lnTo>
                <a:lnTo>
                  <a:pt x="230" y="634"/>
                </a:lnTo>
                <a:lnTo>
                  <a:pt x="232" y="667"/>
                </a:lnTo>
                <a:lnTo>
                  <a:pt x="165" y="767"/>
                </a:lnTo>
                <a:lnTo>
                  <a:pt x="155" y="782"/>
                </a:lnTo>
                <a:lnTo>
                  <a:pt x="155" y="797"/>
                </a:lnTo>
                <a:lnTo>
                  <a:pt x="140" y="811"/>
                </a:lnTo>
                <a:lnTo>
                  <a:pt x="117" y="822"/>
                </a:lnTo>
                <a:lnTo>
                  <a:pt x="80" y="880"/>
                </a:lnTo>
                <a:lnTo>
                  <a:pt x="74" y="903"/>
                </a:lnTo>
                <a:lnTo>
                  <a:pt x="78" y="913"/>
                </a:lnTo>
                <a:lnTo>
                  <a:pt x="103" y="928"/>
                </a:lnTo>
                <a:lnTo>
                  <a:pt x="111" y="945"/>
                </a:lnTo>
                <a:lnTo>
                  <a:pt x="103" y="953"/>
                </a:lnTo>
                <a:lnTo>
                  <a:pt x="103" y="957"/>
                </a:lnTo>
                <a:lnTo>
                  <a:pt x="99" y="961"/>
                </a:lnTo>
                <a:lnTo>
                  <a:pt x="96" y="990"/>
                </a:lnTo>
                <a:lnTo>
                  <a:pt x="78" y="1011"/>
                </a:lnTo>
                <a:lnTo>
                  <a:pt x="0" y="1366"/>
                </a:lnTo>
                <a:lnTo>
                  <a:pt x="435" y="1456"/>
                </a:lnTo>
                <a:lnTo>
                  <a:pt x="875" y="1541"/>
                </a:lnTo>
                <a:lnTo>
                  <a:pt x="879" y="1541"/>
                </a:lnTo>
                <a:lnTo>
                  <a:pt x="950" y="1039"/>
                </a:lnTo>
                <a:lnTo>
                  <a:pt x="933" y="1026"/>
                </a:lnTo>
                <a:lnTo>
                  <a:pt x="929" y="1001"/>
                </a:lnTo>
                <a:lnTo>
                  <a:pt x="908" y="978"/>
                </a:lnTo>
                <a:lnTo>
                  <a:pt x="891" y="993"/>
                </a:lnTo>
                <a:lnTo>
                  <a:pt x="891" y="1011"/>
                </a:lnTo>
                <a:lnTo>
                  <a:pt x="854" y="1011"/>
                </a:lnTo>
                <a:lnTo>
                  <a:pt x="846" y="1016"/>
                </a:lnTo>
                <a:lnTo>
                  <a:pt x="833" y="1005"/>
                </a:lnTo>
                <a:lnTo>
                  <a:pt x="793" y="1001"/>
                </a:lnTo>
                <a:lnTo>
                  <a:pt x="783" y="993"/>
                </a:lnTo>
                <a:lnTo>
                  <a:pt x="772" y="995"/>
                </a:lnTo>
                <a:lnTo>
                  <a:pt x="756" y="1011"/>
                </a:lnTo>
                <a:lnTo>
                  <a:pt x="745" y="1005"/>
                </a:lnTo>
                <a:lnTo>
                  <a:pt x="714" y="993"/>
                </a:lnTo>
                <a:lnTo>
                  <a:pt x="706" y="1001"/>
                </a:lnTo>
                <a:lnTo>
                  <a:pt x="695" y="1018"/>
                </a:lnTo>
                <a:lnTo>
                  <a:pt x="674" y="1011"/>
                </a:lnTo>
                <a:lnTo>
                  <a:pt x="666" y="990"/>
                </a:lnTo>
                <a:lnTo>
                  <a:pt x="666" y="978"/>
                </a:lnTo>
                <a:lnTo>
                  <a:pt x="670" y="953"/>
                </a:lnTo>
                <a:lnTo>
                  <a:pt x="670" y="940"/>
                </a:lnTo>
                <a:lnTo>
                  <a:pt x="652" y="918"/>
                </a:lnTo>
                <a:lnTo>
                  <a:pt x="637" y="918"/>
                </a:lnTo>
                <a:lnTo>
                  <a:pt x="622" y="895"/>
                </a:lnTo>
                <a:lnTo>
                  <a:pt x="631" y="880"/>
                </a:lnTo>
                <a:lnTo>
                  <a:pt x="631" y="865"/>
                </a:lnTo>
                <a:lnTo>
                  <a:pt x="616" y="844"/>
                </a:lnTo>
                <a:lnTo>
                  <a:pt x="604" y="820"/>
                </a:lnTo>
                <a:lnTo>
                  <a:pt x="604" y="776"/>
                </a:lnTo>
                <a:lnTo>
                  <a:pt x="608" y="746"/>
                </a:lnTo>
                <a:lnTo>
                  <a:pt x="601" y="744"/>
                </a:lnTo>
                <a:lnTo>
                  <a:pt x="599" y="740"/>
                </a:lnTo>
                <a:lnTo>
                  <a:pt x="595" y="722"/>
                </a:lnTo>
                <a:lnTo>
                  <a:pt x="587" y="722"/>
                </a:lnTo>
                <a:lnTo>
                  <a:pt x="580" y="722"/>
                </a:lnTo>
                <a:lnTo>
                  <a:pt x="535" y="761"/>
                </a:lnTo>
                <a:lnTo>
                  <a:pt x="530" y="761"/>
                </a:lnTo>
                <a:lnTo>
                  <a:pt x="501" y="734"/>
                </a:lnTo>
                <a:lnTo>
                  <a:pt x="507" y="717"/>
                </a:lnTo>
                <a:lnTo>
                  <a:pt x="507" y="701"/>
                </a:lnTo>
                <a:lnTo>
                  <a:pt x="507" y="690"/>
                </a:lnTo>
                <a:lnTo>
                  <a:pt x="533" y="674"/>
                </a:lnTo>
                <a:lnTo>
                  <a:pt x="533" y="657"/>
                </a:lnTo>
                <a:lnTo>
                  <a:pt x="530" y="651"/>
                </a:lnTo>
                <a:lnTo>
                  <a:pt x="533" y="625"/>
                </a:lnTo>
                <a:lnTo>
                  <a:pt x="539" y="609"/>
                </a:lnTo>
                <a:lnTo>
                  <a:pt x="539" y="601"/>
                </a:lnTo>
                <a:lnTo>
                  <a:pt x="572" y="536"/>
                </a:lnTo>
                <a:lnTo>
                  <a:pt x="562" y="527"/>
                </a:lnTo>
                <a:lnTo>
                  <a:pt x="533" y="517"/>
                </a:lnTo>
                <a:lnTo>
                  <a:pt x="533" y="503"/>
                </a:lnTo>
                <a:lnTo>
                  <a:pt x="507" y="500"/>
                </a:lnTo>
                <a:lnTo>
                  <a:pt x="497" y="479"/>
                </a:lnTo>
                <a:lnTo>
                  <a:pt x="493" y="452"/>
                </a:lnTo>
                <a:lnTo>
                  <a:pt x="468" y="396"/>
                </a:lnTo>
                <a:lnTo>
                  <a:pt x="435" y="365"/>
                </a:lnTo>
                <a:lnTo>
                  <a:pt x="420" y="342"/>
                </a:lnTo>
                <a:lnTo>
                  <a:pt x="411" y="331"/>
                </a:lnTo>
                <a:lnTo>
                  <a:pt x="414" y="321"/>
                </a:lnTo>
                <a:lnTo>
                  <a:pt x="426" y="300"/>
                </a:lnTo>
                <a:lnTo>
                  <a:pt x="414" y="267"/>
                </a:lnTo>
                <a:lnTo>
                  <a:pt x="393" y="217"/>
                </a:lnTo>
                <a:lnTo>
                  <a:pt x="428" y="25"/>
                </a:lnTo>
                <a:lnTo>
                  <a:pt x="301" y="0"/>
                </a:lnTo>
                <a:close/>
              </a:path>
            </a:pathLst>
          </a:custGeom>
          <a:solidFill>
            <a:schemeClr val="bg1">
              <a:lumMod val="85000"/>
            </a:schemeClr>
          </a:solidFill>
          <a:ln w="9525">
            <a:noFill/>
            <a:round/>
            <a:headEnd/>
            <a:tailEnd/>
          </a:ln>
        </p:spPr>
        <p:txBody>
          <a:bodyPr/>
          <a:lstStyle/>
          <a:p>
            <a:pPr>
              <a:buFont typeface="Wingdings" pitchFamily="2" charset="2"/>
              <a:buNone/>
              <a:defRPr/>
            </a:pPr>
            <a:endParaRPr lang="en-US" dirty="0">
              <a:latin typeface="Impact" pitchFamily="34" charset="0"/>
            </a:endParaRPr>
          </a:p>
        </p:txBody>
      </p:sp>
      <p:sp>
        <p:nvSpPr>
          <p:cNvPr id="35847" name="Rectangle 7"/>
          <p:cNvSpPr>
            <a:spLocks noChangeArrowheads="1"/>
          </p:cNvSpPr>
          <p:nvPr/>
        </p:nvSpPr>
        <p:spPr bwMode="auto">
          <a:xfrm>
            <a:off x="2339975" y="2365375"/>
            <a:ext cx="174625"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ID</a:t>
            </a:r>
            <a:endParaRPr lang="en-US"/>
          </a:p>
        </p:txBody>
      </p:sp>
      <p:sp>
        <p:nvSpPr>
          <p:cNvPr id="35848" name="Freeform 8"/>
          <p:cNvSpPr>
            <a:spLocks/>
          </p:cNvSpPr>
          <p:nvPr/>
        </p:nvSpPr>
        <p:spPr bwMode="auto">
          <a:xfrm>
            <a:off x="2108200" y="1517650"/>
            <a:ext cx="754063" cy="1222375"/>
          </a:xfrm>
          <a:custGeom>
            <a:avLst/>
            <a:gdLst>
              <a:gd name="T0" fmla="*/ 2147483647 w 950"/>
              <a:gd name="T1" fmla="*/ 2147483647 h 1541"/>
              <a:gd name="T2" fmla="*/ 2147483647 w 950"/>
              <a:gd name="T3" fmla="*/ 2147483647 h 1541"/>
              <a:gd name="T4" fmla="*/ 2147483647 w 950"/>
              <a:gd name="T5" fmla="*/ 2147483647 h 1541"/>
              <a:gd name="T6" fmla="*/ 2147483647 w 950"/>
              <a:gd name="T7" fmla="*/ 2147483647 h 1541"/>
              <a:gd name="T8" fmla="*/ 2147483647 w 950"/>
              <a:gd name="T9" fmla="*/ 2147483647 h 1541"/>
              <a:gd name="T10" fmla="*/ 2147483647 w 950"/>
              <a:gd name="T11" fmla="*/ 2147483647 h 1541"/>
              <a:gd name="T12" fmla="*/ 2147483647 w 950"/>
              <a:gd name="T13" fmla="*/ 2147483647 h 1541"/>
              <a:gd name="T14" fmla="*/ 2147483647 w 950"/>
              <a:gd name="T15" fmla="*/ 2147483647 h 1541"/>
              <a:gd name="T16" fmla="*/ 2147483647 w 950"/>
              <a:gd name="T17" fmla="*/ 2147483647 h 1541"/>
              <a:gd name="T18" fmla="*/ 2147483647 w 950"/>
              <a:gd name="T19" fmla="*/ 2147483647 h 1541"/>
              <a:gd name="T20" fmla="*/ 2147483647 w 950"/>
              <a:gd name="T21" fmla="*/ 2147483647 h 1541"/>
              <a:gd name="T22" fmla="*/ 2147483647 w 950"/>
              <a:gd name="T23" fmla="*/ 2147483647 h 1541"/>
              <a:gd name="T24" fmla="*/ 2147483647 w 950"/>
              <a:gd name="T25" fmla="*/ 2147483647 h 1541"/>
              <a:gd name="T26" fmla="*/ 2147483647 w 950"/>
              <a:gd name="T27" fmla="*/ 2147483647 h 1541"/>
              <a:gd name="T28" fmla="*/ 2147483647 w 950"/>
              <a:gd name="T29" fmla="*/ 2147483647 h 1541"/>
              <a:gd name="T30" fmla="*/ 2147483647 w 950"/>
              <a:gd name="T31" fmla="*/ 2147483647 h 1541"/>
              <a:gd name="T32" fmla="*/ 2147483647 w 950"/>
              <a:gd name="T33" fmla="*/ 2147483647 h 1541"/>
              <a:gd name="T34" fmla="*/ 2147483647 w 950"/>
              <a:gd name="T35" fmla="*/ 2147483647 h 1541"/>
              <a:gd name="T36" fmla="*/ 2147483647 w 950"/>
              <a:gd name="T37" fmla="*/ 2147483647 h 1541"/>
              <a:gd name="T38" fmla="*/ 2147483647 w 950"/>
              <a:gd name="T39" fmla="*/ 2147483647 h 1541"/>
              <a:gd name="T40" fmla="*/ 2147483647 w 950"/>
              <a:gd name="T41" fmla="*/ 2147483647 h 1541"/>
              <a:gd name="T42" fmla="*/ 2147483647 w 950"/>
              <a:gd name="T43" fmla="*/ 2147483647 h 1541"/>
              <a:gd name="T44" fmla="*/ 2147483647 w 950"/>
              <a:gd name="T45" fmla="*/ 2147483647 h 1541"/>
              <a:gd name="T46" fmla="*/ 2147483647 w 950"/>
              <a:gd name="T47" fmla="*/ 2147483647 h 1541"/>
              <a:gd name="T48" fmla="*/ 2147483647 w 950"/>
              <a:gd name="T49" fmla="*/ 2147483647 h 1541"/>
              <a:gd name="T50" fmla="*/ 2147483647 w 950"/>
              <a:gd name="T51" fmla="*/ 2147483647 h 1541"/>
              <a:gd name="T52" fmla="*/ 2147483647 w 950"/>
              <a:gd name="T53" fmla="*/ 2147483647 h 1541"/>
              <a:gd name="T54" fmla="*/ 2147483647 w 950"/>
              <a:gd name="T55" fmla="*/ 2147483647 h 1541"/>
              <a:gd name="T56" fmla="*/ 2147483647 w 950"/>
              <a:gd name="T57" fmla="*/ 2147483647 h 1541"/>
              <a:gd name="T58" fmla="*/ 2147483647 w 950"/>
              <a:gd name="T59" fmla="*/ 2147483647 h 1541"/>
              <a:gd name="T60" fmla="*/ 2147483647 w 950"/>
              <a:gd name="T61" fmla="*/ 2147483647 h 1541"/>
              <a:gd name="T62" fmla="*/ 2147483647 w 950"/>
              <a:gd name="T63" fmla="*/ 2147483647 h 1541"/>
              <a:gd name="T64" fmla="*/ 2147483647 w 950"/>
              <a:gd name="T65" fmla="*/ 2147483647 h 1541"/>
              <a:gd name="T66" fmla="*/ 2147483647 w 950"/>
              <a:gd name="T67" fmla="*/ 2147483647 h 1541"/>
              <a:gd name="T68" fmla="*/ 2147483647 w 950"/>
              <a:gd name="T69" fmla="*/ 2147483647 h 1541"/>
              <a:gd name="T70" fmla="*/ 2147483647 w 950"/>
              <a:gd name="T71" fmla="*/ 2147483647 h 1541"/>
              <a:gd name="T72" fmla="*/ 2147483647 w 950"/>
              <a:gd name="T73" fmla="*/ 2147483647 h 1541"/>
              <a:gd name="T74" fmla="*/ 2147483647 w 950"/>
              <a:gd name="T75" fmla="*/ 2147483647 h 1541"/>
              <a:gd name="T76" fmla="*/ 2147483647 w 950"/>
              <a:gd name="T77" fmla="*/ 2147483647 h 1541"/>
              <a:gd name="T78" fmla="*/ 2147483647 w 950"/>
              <a:gd name="T79" fmla="*/ 2147483647 h 1541"/>
              <a:gd name="T80" fmla="*/ 2147483647 w 950"/>
              <a:gd name="T81" fmla="*/ 2147483647 h 1541"/>
              <a:gd name="T82" fmla="*/ 2147483647 w 950"/>
              <a:gd name="T83" fmla="*/ 2147483647 h 1541"/>
              <a:gd name="T84" fmla="*/ 2147483647 w 950"/>
              <a:gd name="T85" fmla="*/ 2147483647 h 1541"/>
              <a:gd name="T86" fmla="*/ 2147483647 w 950"/>
              <a:gd name="T87" fmla="*/ 2147483647 h 1541"/>
              <a:gd name="T88" fmla="*/ 2147483647 w 950"/>
              <a:gd name="T89" fmla="*/ 2147483647 h 1541"/>
              <a:gd name="T90" fmla="*/ 2147483647 w 950"/>
              <a:gd name="T91" fmla="*/ 2147483647 h 1541"/>
              <a:gd name="T92" fmla="*/ 2147483647 w 950"/>
              <a:gd name="T93" fmla="*/ 2147483647 h 1541"/>
              <a:gd name="T94" fmla="*/ 2147483647 w 950"/>
              <a:gd name="T95" fmla="*/ 2147483647 h 154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950"/>
              <a:gd name="T145" fmla="*/ 0 h 1541"/>
              <a:gd name="T146" fmla="*/ 950 w 950"/>
              <a:gd name="T147" fmla="*/ 1541 h 1541"/>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950" h="1541">
                <a:moveTo>
                  <a:pt x="301" y="0"/>
                </a:moveTo>
                <a:lnTo>
                  <a:pt x="190" y="496"/>
                </a:lnTo>
                <a:lnTo>
                  <a:pt x="188" y="503"/>
                </a:lnTo>
                <a:lnTo>
                  <a:pt x="188" y="521"/>
                </a:lnTo>
                <a:lnTo>
                  <a:pt x="194" y="538"/>
                </a:lnTo>
                <a:lnTo>
                  <a:pt x="190" y="548"/>
                </a:lnTo>
                <a:lnTo>
                  <a:pt x="188" y="559"/>
                </a:lnTo>
                <a:lnTo>
                  <a:pt x="188" y="582"/>
                </a:lnTo>
                <a:lnTo>
                  <a:pt x="190" y="601"/>
                </a:lnTo>
                <a:lnTo>
                  <a:pt x="205" y="625"/>
                </a:lnTo>
                <a:lnTo>
                  <a:pt x="215" y="625"/>
                </a:lnTo>
                <a:lnTo>
                  <a:pt x="230" y="634"/>
                </a:lnTo>
                <a:lnTo>
                  <a:pt x="232" y="667"/>
                </a:lnTo>
                <a:lnTo>
                  <a:pt x="165" y="767"/>
                </a:lnTo>
                <a:lnTo>
                  <a:pt x="155" y="782"/>
                </a:lnTo>
                <a:lnTo>
                  <a:pt x="155" y="797"/>
                </a:lnTo>
                <a:lnTo>
                  <a:pt x="140" y="811"/>
                </a:lnTo>
                <a:lnTo>
                  <a:pt x="117" y="822"/>
                </a:lnTo>
                <a:lnTo>
                  <a:pt x="80" y="880"/>
                </a:lnTo>
                <a:lnTo>
                  <a:pt x="74" y="903"/>
                </a:lnTo>
                <a:lnTo>
                  <a:pt x="78" y="913"/>
                </a:lnTo>
                <a:lnTo>
                  <a:pt x="103" y="928"/>
                </a:lnTo>
                <a:lnTo>
                  <a:pt x="111" y="945"/>
                </a:lnTo>
                <a:lnTo>
                  <a:pt x="103" y="953"/>
                </a:lnTo>
                <a:lnTo>
                  <a:pt x="103" y="957"/>
                </a:lnTo>
                <a:lnTo>
                  <a:pt x="99" y="961"/>
                </a:lnTo>
                <a:lnTo>
                  <a:pt x="96" y="990"/>
                </a:lnTo>
                <a:lnTo>
                  <a:pt x="78" y="1011"/>
                </a:lnTo>
                <a:lnTo>
                  <a:pt x="0" y="1366"/>
                </a:lnTo>
                <a:lnTo>
                  <a:pt x="435" y="1456"/>
                </a:lnTo>
                <a:lnTo>
                  <a:pt x="875" y="1541"/>
                </a:lnTo>
                <a:lnTo>
                  <a:pt x="879" y="1541"/>
                </a:lnTo>
                <a:lnTo>
                  <a:pt x="950" y="1039"/>
                </a:lnTo>
                <a:lnTo>
                  <a:pt x="933" y="1026"/>
                </a:lnTo>
                <a:lnTo>
                  <a:pt x="929" y="1001"/>
                </a:lnTo>
                <a:lnTo>
                  <a:pt x="908" y="978"/>
                </a:lnTo>
                <a:lnTo>
                  <a:pt x="891" y="993"/>
                </a:lnTo>
                <a:lnTo>
                  <a:pt x="891" y="1011"/>
                </a:lnTo>
                <a:lnTo>
                  <a:pt x="854" y="1011"/>
                </a:lnTo>
                <a:lnTo>
                  <a:pt x="846" y="1016"/>
                </a:lnTo>
                <a:lnTo>
                  <a:pt x="833" y="1005"/>
                </a:lnTo>
                <a:lnTo>
                  <a:pt x="793" y="1001"/>
                </a:lnTo>
                <a:lnTo>
                  <a:pt x="783" y="993"/>
                </a:lnTo>
                <a:lnTo>
                  <a:pt x="772" y="995"/>
                </a:lnTo>
                <a:lnTo>
                  <a:pt x="756" y="1011"/>
                </a:lnTo>
                <a:lnTo>
                  <a:pt x="745" y="1005"/>
                </a:lnTo>
                <a:lnTo>
                  <a:pt x="714" y="993"/>
                </a:lnTo>
                <a:lnTo>
                  <a:pt x="706" y="1001"/>
                </a:lnTo>
                <a:lnTo>
                  <a:pt x="695" y="1018"/>
                </a:lnTo>
                <a:lnTo>
                  <a:pt x="674" y="1011"/>
                </a:lnTo>
                <a:lnTo>
                  <a:pt x="666" y="990"/>
                </a:lnTo>
                <a:lnTo>
                  <a:pt x="666" y="978"/>
                </a:lnTo>
                <a:lnTo>
                  <a:pt x="670" y="953"/>
                </a:lnTo>
                <a:lnTo>
                  <a:pt x="670" y="940"/>
                </a:lnTo>
                <a:lnTo>
                  <a:pt x="652" y="918"/>
                </a:lnTo>
                <a:lnTo>
                  <a:pt x="637" y="918"/>
                </a:lnTo>
                <a:lnTo>
                  <a:pt x="622" y="895"/>
                </a:lnTo>
                <a:lnTo>
                  <a:pt x="631" y="880"/>
                </a:lnTo>
                <a:lnTo>
                  <a:pt x="631" y="865"/>
                </a:lnTo>
                <a:lnTo>
                  <a:pt x="616" y="844"/>
                </a:lnTo>
                <a:lnTo>
                  <a:pt x="604" y="820"/>
                </a:lnTo>
                <a:lnTo>
                  <a:pt x="604" y="776"/>
                </a:lnTo>
                <a:lnTo>
                  <a:pt x="608" y="746"/>
                </a:lnTo>
                <a:lnTo>
                  <a:pt x="601" y="744"/>
                </a:lnTo>
                <a:lnTo>
                  <a:pt x="599" y="740"/>
                </a:lnTo>
                <a:lnTo>
                  <a:pt x="595" y="722"/>
                </a:lnTo>
                <a:lnTo>
                  <a:pt x="587" y="722"/>
                </a:lnTo>
                <a:lnTo>
                  <a:pt x="580" y="722"/>
                </a:lnTo>
                <a:lnTo>
                  <a:pt x="535" y="761"/>
                </a:lnTo>
                <a:lnTo>
                  <a:pt x="530" y="761"/>
                </a:lnTo>
                <a:lnTo>
                  <a:pt x="501" y="734"/>
                </a:lnTo>
                <a:lnTo>
                  <a:pt x="507" y="717"/>
                </a:lnTo>
                <a:lnTo>
                  <a:pt x="507" y="701"/>
                </a:lnTo>
                <a:lnTo>
                  <a:pt x="507" y="690"/>
                </a:lnTo>
                <a:lnTo>
                  <a:pt x="533" y="674"/>
                </a:lnTo>
                <a:lnTo>
                  <a:pt x="533" y="657"/>
                </a:lnTo>
                <a:lnTo>
                  <a:pt x="530" y="651"/>
                </a:lnTo>
                <a:lnTo>
                  <a:pt x="533" y="625"/>
                </a:lnTo>
                <a:lnTo>
                  <a:pt x="539" y="609"/>
                </a:lnTo>
                <a:lnTo>
                  <a:pt x="539" y="601"/>
                </a:lnTo>
                <a:lnTo>
                  <a:pt x="572" y="536"/>
                </a:lnTo>
                <a:lnTo>
                  <a:pt x="562" y="527"/>
                </a:lnTo>
                <a:lnTo>
                  <a:pt x="533" y="517"/>
                </a:lnTo>
                <a:lnTo>
                  <a:pt x="533" y="503"/>
                </a:lnTo>
                <a:lnTo>
                  <a:pt x="507" y="500"/>
                </a:lnTo>
                <a:lnTo>
                  <a:pt x="497" y="479"/>
                </a:lnTo>
                <a:lnTo>
                  <a:pt x="493" y="452"/>
                </a:lnTo>
                <a:lnTo>
                  <a:pt x="468" y="396"/>
                </a:lnTo>
                <a:lnTo>
                  <a:pt x="435" y="365"/>
                </a:lnTo>
                <a:lnTo>
                  <a:pt x="420" y="342"/>
                </a:lnTo>
                <a:lnTo>
                  <a:pt x="411" y="331"/>
                </a:lnTo>
                <a:lnTo>
                  <a:pt x="414" y="321"/>
                </a:lnTo>
                <a:lnTo>
                  <a:pt x="426" y="300"/>
                </a:lnTo>
                <a:lnTo>
                  <a:pt x="414" y="267"/>
                </a:lnTo>
                <a:lnTo>
                  <a:pt x="393" y="217"/>
                </a:lnTo>
                <a:lnTo>
                  <a:pt x="428" y="25"/>
                </a:lnTo>
                <a:lnTo>
                  <a:pt x="301" y="0"/>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35849" name="Freeform 9"/>
          <p:cNvSpPr>
            <a:spLocks/>
          </p:cNvSpPr>
          <p:nvPr/>
        </p:nvSpPr>
        <p:spPr bwMode="auto">
          <a:xfrm>
            <a:off x="2066925" y="3473450"/>
            <a:ext cx="871538" cy="1006475"/>
          </a:xfrm>
          <a:custGeom>
            <a:avLst/>
            <a:gdLst>
              <a:gd name="T0" fmla="*/ 2147483647 w 1098"/>
              <a:gd name="T1" fmla="*/ 2147483647 h 1268"/>
              <a:gd name="T2" fmla="*/ 2147483647 w 1098"/>
              <a:gd name="T3" fmla="*/ 2147483647 h 1268"/>
              <a:gd name="T4" fmla="*/ 2147483647 w 1098"/>
              <a:gd name="T5" fmla="*/ 2147483647 h 1268"/>
              <a:gd name="T6" fmla="*/ 0 w 1098"/>
              <a:gd name="T7" fmla="*/ 2147483647 h 1268"/>
              <a:gd name="T8" fmla="*/ 2147483647 w 1098"/>
              <a:gd name="T9" fmla="*/ 2147483647 h 1268"/>
              <a:gd name="T10" fmla="*/ 2147483647 w 1098"/>
              <a:gd name="T11" fmla="*/ 2147483647 h 1268"/>
              <a:gd name="T12" fmla="*/ 2147483647 w 1098"/>
              <a:gd name="T13" fmla="*/ 2147483647 h 1268"/>
              <a:gd name="T14" fmla="*/ 2147483647 w 1098"/>
              <a:gd name="T15" fmla="*/ 2147483647 h 1268"/>
              <a:gd name="T16" fmla="*/ 2147483647 w 1098"/>
              <a:gd name="T17" fmla="*/ 2147483647 h 1268"/>
              <a:gd name="T18" fmla="*/ 2147483647 w 1098"/>
              <a:gd name="T19" fmla="*/ 2147483647 h 1268"/>
              <a:gd name="T20" fmla="*/ 2147483647 w 1098"/>
              <a:gd name="T21" fmla="*/ 2147483647 h 1268"/>
              <a:gd name="T22" fmla="*/ 2147483647 w 1098"/>
              <a:gd name="T23" fmla="*/ 2147483647 h 1268"/>
              <a:gd name="T24" fmla="*/ 2147483647 w 1098"/>
              <a:gd name="T25" fmla="*/ 2147483647 h 1268"/>
              <a:gd name="T26" fmla="*/ 2147483647 w 1098"/>
              <a:gd name="T27" fmla="*/ 2147483647 h 1268"/>
              <a:gd name="T28" fmla="*/ 2147483647 w 1098"/>
              <a:gd name="T29" fmla="*/ 2147483647 h 1268"/>
              <a:gd name="T30" fmla="*/ 2147483647 w 1098"/>
              <a:gd name="T31" fmla="*/ 2147483647 h 1268"/>
              <a:gd name="T32" fmla="*/ 2147483647 w 1098"/>
              <a:gd name="T33" fmla="*/ 2147483647 h 1268"/>
              <a:gd name="T34" fmla="*/ 2147483647 w 1098"/>
              <a:gd name="T35" fmla="*/ 2147483647 h 1268"/>
              <a:gd name="T36" fmla="*/ 2147483647 w 1098"/>
              <a:gd name="T37" fmla="*/ 2147483647 h 1268"/>
              <a:gd name="T38" fmla="*/ 2147483647 w 1098"/>
              <a:gd name="T39" fmla="*/ 2147483647 h 1268"/>
              <a:gd name="T40" fmla="*/ 2147483647 w 1098"/>
              <a:gd name="T41" fmla="*/ 2147483647 h 1268"/>
              <a:gd name="T42" fmla="*/ 2147483647 w 1098"/>
              <a:gd name="T43" fmla="*/ 2147483647 h 1268"/>
              <a:gd name="T44" fmla="*/ 2147483647 w 1098"/>
              <a:gd name="T45" fmla="*/ 2147483647 h 1268"/>
              <a:gd name="T46" fmla="*/ 2147483647 w 1098"/>
              <a:gd name="T47" fmla="*/ 2147483647 h 1268"/>
              <a:gd name="T48" fmla="*/ 2147483647 w 1098"/>
              <a:gd name="T49" fmla="*/ 2147483647 h 1268"/>
              <a:gd name="T50" fmla="*/ 2147483647 w 1098"/>
              <a:gd name="T51" fmla="*/ 2147483647 h 1268"/>
              <a:gd name="T52" fmla="*/ 2147483647 w 1098"/>
              <a:gd name="T53" fmla="*/ 2147483647 h 1268"/>
              <a:gd name="T54" fmla="*/ 2147483647 w 1098"/>
              <a:gd name="T55" fmla="*/ 2147483647 h 1268"/>
              <a:gd name="T56" fmla="*/ 2147483647 w 1098"/>
              <a:gd name="T57" fmla="*/ 2147483647 h 1268"/>
              <a:gd name="T58" fmla="*/ 2147483647 w 1098"/>
              <a:gd name="T59" fmla="*/ 2147483647 h 1268"/>
              <a:gd name="T60" fmla="*/ 2147483647 w 1098"/>
              <a:gd name="T61" fmla="*/ 2147483647 h 1268"/>
              <a:gd name="T62" fmla="*/ 2147483647 w 1098"/>
              <a:gd name="T63" fmla="*/ 2147483647 h 1268"/>
              <a:gd name="T64" fmla="*/ 2147483647 w 1098"/>
              <a:gd name="T65" fmla="*/ 2147483647 h 1268"/>
              <a:gd name="T66" fmla="*/ 2147483647 w 1098"/>
              <a:gd name="T67" fmla="*/ 2147483647 h 1268"/>
              <a:gd name="T68" fmla="*/ 2147483647 w 1098"/>
              <a:gd name="T69" fmla="*/ 2147483647 h 1268"/>
              <a:gd name="T70" fmla="*/ 2147483647 w 1098"/>
              <a:gd name="T71" fmla="*/ 2147483647 h 1268"/>
              <a:gd name="T72" fmla="*/ 2147483647 w 1098"/>
              <a:gd name="T73" fmla="*/ 2147483647 h 1268"/>
              <a:gd name="T74" fmla="*/ 2147483647 w 1098"/>
              <a:gd name="T75" fmla="*/ 2147483647 h 1268"/>
              <a:gd name="T76" fmla="*/ 2147483647 w 1098"/>
              <a:gd name="T77" fmla="*/ 2147483647 h 1268"/>
              <a:gd name="T78" fmla="*/ 2147483647 w 1098"/>
              <a:gd name="T79" fmla="*/ 2147483647 h 1268"/>
              <a:gd name="T80" fmla="*/ 2147483647 w 1098"/>
              <a:gd name="T81" fmla="*/ 2147483647 h 1268"/>
              <a:gd name="T82" fmla="*/ 2147483647 w 1098"/>
              <a:gd name="T83" fmla="*/ 2147483647 h 1268"/>
              <a:gd name="T84" fmla="*/ 2147483647 w 1098"/>
              <a:gd name="T85" fmla="*/ 2147483647 h 1268"/>
              <a:gd name="T86" fmla="*/ 2147483647 w 1098"/>
              <a:gd name="T87" fmla="*/ 2147483647 h 1268"/>
              <a:gd name="T88" fmla="*/ 2147483647 w 1098"/>
              <a:gd name="T89" fmla="*/ 2147483647 h 1268"/>
              <a:gd name="T90" fmla="*/ 2147483647 w 1098"/>
              <a:gd name="T91" fmla="*/ 2147483647 h 1268"/>
              <a:gd name="T92" fmla="*/ 2147483647 w 1098"/>
              <a:gd name="T93" fmla="*/ 2147483647 h 1268"/>
              <a:gd name="T94" fmla="*/ 2147483647 w 1098"/>
              <a:gd name="T95" fmla="*/ 2147483647 h 1268"/>
              <a:gd name="T96" fmla="*/ 2147483647 w 1098"/>
              <a:gd name="T97" fmla="*/ 2147483647 h 1268"/>
              <a:gd name="T98" fmla="*/ 2147483647 w 1098"/>
              <a:gd name="T99" fmla="*/ 0 h 1268"/>
              <a:gd name="T100" fmla="*/ 2147483647 w 1098"/>
              <a:gd name="T101" fmla="*/ 2147483647 h 1268"/>
              <a:gd name="T102" fmla="*/ 2147483647 w 1098"/>
              <a:gd name="T103" fmla="*/ 2147483647 h 12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98"/>
              <a:gd name="T157" fmla="*/ 0 h 1268"/>
              <a:gd name="T158" fmla="*/ 1098 w 1098"/>
              <a:gd name="T159" fmla="*/ 1268 h 12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98" h="1268">
                <a:moveTo>
                  <a:pt x="933" y="1262"/>
                </a:moveTo>
                <a:lnTo>
                  <a:pt x="933" y="1268"/>
                </a:lnTo>
                <a:lnTo>
                  <a:pt x="591" y="1212"/>
                </a:lnTo>
                <a:lnTo>
                  <a:pt x="0" y="868"/>
                </a:lnTo>
                <a:lnTo>
                  <a:pt x="9" y="826"/>
                </a:lnTo>
                <a:lnTo>
                  <a:pt x="32" y="826"/>
                </a:lnTo>
                <a:lnTo>
                  <a:pt x="42" y="830"/>
                </a:lnTo>
                <a:lnTo>
                  <a:pt x="53" y="818"/>
                </a:lnTo>
                <a:lnTo>
                  <a:pt x="61" y="803"/>
                </a:lnTo>
                <a:lnTo>
                  <a:pt x="67" y="797"/>
                </a:lnTo>
                <a:lnTo>
                  <a:pt x="65" y="786"/>
                </a:lnTo>
                <a:lnTo>
                  <a:pt x="42" y="764"/>
                </a:lnTo>
                <a:lnTo>
                  <a:pt x="32" y="753"/>
                </a:lnTo>
                <a:lnTo>
                  <a:pt x="42" y="732"/>
                </a:lnTo>
                <a:lnTo>
                  <a:pt x="42" y="716"/>
                </a:lnTo>
                <a:lnTo>
                  <a:pt x="38" y="705"/>
                </a:lnTo>
                <a:lnTo>
                  <a:pt x="42" y="691"/>
                </a:lnTo>
                <a:lnTo>
                  <a:pt x="61" y="691"/>
                </a:lnTo>
                <a:lnTo>
                  <a:pt x="88" y="651"/>
                </a:lnTo>
                <a:lnTo>
                  <a:pt x="103" y="595"/>
                </a:lnTo>
                <a:lnTo>
                  <a:pt x="119" y="574"/>
                </a:lnTo>
                <a:lnTo>
                  <a:pt x="142" y="563"/>
                </a:lnTo>
                <a:lnTo>
                  <a:pt x="163" y="545"/>
                </a:lnTo>
                <a:lnTo>
                  <a:pt x="174" y="551"/>
                </a:lnTo>
                <a:lnTo>
                  <a:pt x="174" y="545"/>
                </a:lnTo>
                <a:lnTo>
                  <a:pt x="174" y="524"/>
                </a:lnTo>
                <a:lnTo>
                  <a:pt x="159" y="513"/>
                </a:lnTo>
                <a:lnTo>
                  <a:pt x="153" y="509"/>
                </a:lnTo>
                <a:lnTo>
                  <a:pt x="148" y="480"/>
                </a:lnTo>
                <a:lnTo>
                  <a:pt x="138" y="469"/>
                </a:lnTo>
                <a:lnTo>
                  <a:pt x="138" y="451"/>
                </a:lnTo>
                <a:lnTo>
                  <a:pt x="130" y="424"/>
                </a:lnTo>
                <a:lnTo>
                  <a:pt x="130" y="415"/>
                </a:lnTo>
                <a:lnTo>
                  <a:pt x="130" y="407"/>
                </a:lnTo>
                <a:lnTo>
                  <a:pt x="130" y="374"/>
                </a:lnTo>
                <a:lnTo>
                  <a:pt x="130" y="367"/>
                </a:lnTo>
                <a:lnTo>
                  <a:pt x="132" y="353"/>
                </a:lnTo>
                <a:lnTo>
                  <a:pt x="148" y="309"/>
                </a:lnTo>
                <a:lnTo>
                  <a:pt x="138" y="298"/>
                </a:lnTo>
                <a:lnTo>
                  <a:pt x="148" y="200"/>
                </a:lnTo>
                <a:lnTo>
                  <a:pt x="142" y="163"/>
                </a:lnTo>
                <a:lnTo>
                  <a:pt x="153" y="152"/>
                </a:lnTo>
                <a:lnTo>
                  <a:pt x="174" y="148"/>
                </a:lnTo>
                <a:lnTo>
                  <a:pt x="207" y="152"/>
                </a:lnTo>
                <a:lnTo>
                  <a:pt x="219" y="169"/>
                </a:lnTo>
                <a:lnTo>
                  <a:pt x="219" y="175"/>
                </a:lnTo>
                <a:lnTo>
                  <a:pt x="230" y="190"/>
                </a:lnTo>
                <a:lnTo>
                  <a:pt x="247" y="190"/>
                </a:lnTo>
                <a:lnTo>
                  <a:pt x="274" y="104"/>
                </a:lnTo>
                <a:lnTo>
                  <a:pt x="295" y="0"/>
                </a:lnTo>
                <a:lnTo>
                  <a:pt x="1098" y="123"/>
                </a:lnTo>
                <a:lnTo>
                  <a:pt x="933" y="1262"/>
                </a:lnTo>
                <a:close/>
              </a:path>
            </a:pathLst>
          </a:custGeom>
          <a:solidFill>
            <a:srgbClr val="D8D8D8"/>
          </a:solidFill>
          <a:ln w="9525">
            <a:noFill/>
            <a:round/>
            <a:headEnd/>
            <a:tailEnd/>
          </a:ln>
        </p:spPr>
        <p:txBody>
          <a:bodyPr>
            <a:prstTxWarp prst="textNoShape">
              <a:avLst/>
            </a:prstTxWarp>
          </a:bodyPr>
          <a:lstStyle/>
          <a:p>
            <a:pPr>
              <a:buFont typeface="Wingdings" charset="2"/>
              <a:buNone/>
            </a:pPr>
            <a:endParaRPr lang="en-US">
              <a:latin typeface="Impact" charset="0"/>
            </a:endParaRPr>
          </a:p>
        </p:txBody>
      </p:sp>
      <p:sp>
        <p:nvSpPr>
          <p:cNvPr id="35850" name="Rectangle 10"/>
          <p:cNvSpPr>
            <a:spLocks noChangeArrowheads="1"/>
          </p:cNvSpPr>
          <p:nvPr/>
        </p:nvSpPr>
        <p:spPr bwMode="auto">
          <a:xfrm>
            <a:off x="2486025" y="3859213"/>
            <a:ext cx="185738"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AZ</a:t>
            </a:r>
            <a:endParaRPr lang="en-US"/>
          </a:p>
        </p:txBody>
      </p:sp>
      <p:sp>
        <p:nvSpPr>
          <p:cNvPr id="35851" name="Freeform 11"/>
          <p:cNvSpPr>
            <a:spLocks/>
          </p:cNvSpPr>
          <p:nvPr/>
        </p:nvSpPr>
        <p:spPr bwMode="auto">
          <a:xfrm>
            <a:off x="2066925" y="3473450"/>
            <a:ext cx="871538" cy="1006475"/>
          </a:xfrm>
          <a:custGeom>
            <a:avLst/>
            <a:gdLst>
              <a:gd name="T0" fmla="*/ 2147483647 w 1098"/>
              <a:gd name="T1" fmla="*/ 2147483647 h 1268"/>
              <a:gd name="T2" fmla="*/ 2147483647 w 1098"/>
              <a:gd name="T3" fmla="*/ 2147483647 h 1268"/>
              <a:gd name="T4" fmla="*/ 2147483647 w 1098"/>
              <a:gd name="T5" fmla="*/ 2147483647 h 1268"/>
              <a:gd name="T6" fmla="*/ 0 w 1098"/>
              <a:gd name="T7" fmla="*/ 2147483647 h 1268"/>
              <a:gd name="T8" fmla="*/ 2147483647 w 1098"/>
              <a:gd name="T9" fmla="*/ 2147483647 h 1268"/>
              <a:gd name="T10" fmla="*/ 2147483647 w 1098"/>
              <a:gd name="T11" fmla="*/ 2147483647 h 1268"/>
              <a:gd name="T12" fmla="*/ 2147483647 w 1098"/>
              <a:gd name="T13" fmla="*/ 2147483647 h 1268"/>
              <a:gd name="T14" fmla="*/ 2147483647 w 1098"/>
              <a:gd name="T15" fmla="*/ 2147483647 h 1268"/>
              <a:gd name="T16" fmla="*/ 2147483647 w 1098"/>
              <a:gd name="T17" fmla="*/ 2147483647 h 1268"/>
              <a:gd name="T18" fmla="*/ 2147483647 w 1098"/>
              <a:gd name="T19" fmla="*/ 2147483647 h 1268"/>
              <a:gd name="T20" fmla="*/ 2147483647 w 1098"/>
              <a:gd name="T21" fmla="*/ 2147483647 h 1268"/>
              <a:gd name="T22" fmla="*/ 2147483647 w 1098"/>
              <a:gd name="T23" fmla="*/ 2147483647 h 1268"/>
              <a:gd name="T24" fmla="*/ 2147483647 w 1098"/>
              <a:gd name="T25" fmla="*/ 2147483647 h 1268"/>
              <a:gd name="T26" fmla="*/ 2147483647 w 1098"/>
              <a:gd name="T27" fmla="*/ 2147483647 h 1268"/>
              <a:gd name="T28" fmla="*/ 2147483647 w 1098"/>
              <a:gd name="T29" fmla="*/ 2147483647 h 1268"/>
              <a:gd name="T30" fmla="*/ 2147483647 w 1098"/>
              <a:gd name="T31" fmla="*/ 2147483647 h 1268"/>
              <a:gd name="T32" fmla="*/ 2147483647 w 1098"/>
              <a:gd name="T33" fmla="*/ 2147483647 h 1268"/>
              <a:gd name="T34" fmla="*/ 2147483647 w 1098"/>
              <a:gd name="T35" fmla="*/ 2147483647 h 1268"/>
              <a:gd name="T36" fmla="*/ 2147483647 w 1098"/>
              <a:gd name="T37" fmla="*/ 2147483647 h 1268"/>
              <a:gd name="T38" fmla="*/ 2147483647 w 1098"/>
              <a:gd name="T39" fmla="*/ 2147483647 h 1268"/>
              <a:gd name="T40" fmla="*/ 2147483647 w 1098"/>
              <a:gd name="T41" fmla="*/ 2147483647 h 1268"/>
              <a:gd name="T42" fmla="*/ 2147483647 w 1098"/>
              <a:gd name="T43" fmla="*/ 2147483647 h 1268"/>
              <a:gd name="T44" fmla="*/ 2147483647 w 1098"/>
              <a:gd name="T45" fmla="*/ 2147483647 h 1268"/>
              <a:gd name="T46" fmla="*/ 2147483647 w 1098"/>
              <a:gd name="T47" fmla="*/ 2147483647 h 1268"/>
              <a:gd name="T48" fmla="*/ 2147483647 w 1098"/>
              <a:gd name="T49" fmla="*/ 2147483647 h 1268"/>
              <a:gd name="T50" fmla="*/ 2147483647 w 1098"/>
              <a:gd name="T51" fmla="*/ 2147483647 h 1268"/>
              <a:gd name="T52" fmla="*/ 2147483647 w 1098"/>
              <a:gd name="T53" fmla="*/ 2147483647 h 1268"/>
              <a:gd name="T54" fmla="*/ 2147483647 w 1098"/>
              <a:gd name="T55" fmla="*/ 2147483647 h 1268"/>
              <a:gd name="T56" fmla="*/ 2147483647 w 1098"/>
              <a:gd name="T57" fmla="*/ 2147483647 h 1268"/>
              <a:gd name="T58" fmla="*/ 2147483647 w 1098"/>
              <a:gd name="T59" fmla="*/ 2147483647 h 1268"/>
              <a:gd name="T60" fmla="*/ 2147483647 w 1098"/>
              <a:gd name="T61" fmla="*/ 2147483647 h 1268"/>
              <a:gd name="T62" fmla="*/ 2147483647 w 1098"/>
              <a:gd name="T63" fmla="*/ 2147483647 h 1268"/>
              <a:gd name="T64" fmla="*/ 2147483647 w 1098"/>
              <a:gd name="T65" fmla="*/ 2147483647 h 1268"/>
              <a:gd name="T66" fmla="*/ 2147483647 w 1098"/>
              <a:gd name="T67" fmla="*/ 2147483647 h 1268"/>
              <a:gd name="T68" fmla="*/ 2147483647 w 1098"/>
              <a:gd name="T69" fmla="*/ 2147483647 h 1268"/>
              <a:gd name="T70" fmla="*/ 2147483647 w 1098"/>
              <a:gd name="T71" fmla="*/ 2147483647 h 1268"/>
              <a:gd name="T72" fmla="*/ 2147483647 w 1098"/>
              <a:gd name="T73" fmla="*/ 2147483647 h 1268"/>
              <a:gd name="T74" fmla="*/ 2147483647 w 1098"/>
              <a:gd name="T75" fmla="*/ 2147483647 h 1268"/>
              <a:gd name="T76" fmla="*/ 2147483647 w 1098"/>
              <a:gd name="T77" fmla="*/ 2147483647 h 1268"/>
              <a:gd name="T78" fmla="*/ 2147483647 w 1098"/>
              <a:gd name="T79" fmla="*/ 2147483647 h 1268"/>
              <a:gd name="T80" fmla="*/ 2147483647 w 1098"/>
              <a:gd name="T81" fmla="*/ 2147483647 h 1268"/>
              <a:gd name="T82" fmla="*/ 2147483647 w 1098"/>
              <a:gd name="T83" fmla="*/ 2147483647 h 1268"/>
              <a:gd name="T84" fmla="*/ 2147483647 w 1098"/>
              <a:gd name="T85" fmla="*/ 2147483647 h 1268"/>
              <a:gd name="T86" fmla="*/ 2147483647 w 1098"/>
              <a:gd name="T87" fmla="*/ 2147483647 h 1268"/>
              <a:gd name="T88" fmla="*/ 2147483647 w 1098"/>
              <a:gd name="T89" fmla="*/ 2147483647 h 1268"/>
              <a:gd name="T90" fmla="*/ 2147483647 w 1098"/>
              <a:gd name="T91" fmla="*/ 2147483647 h 1268"/>
              <a:gd name="T92" fmla="*/ 2147483647 w 1098"/>
              <a:gd name="T93" fmla="*/ 2147483647 h 1268"/>
              <a:gd name="T94" fmla="*/ 2147483647 w 1098"/>
              <a:gd name="T95" fmla="*/ 2147483647 h 1268"/>
              <a:gd name="T96" fmla="*/ 2147483647 w 1098"/>
              <a:gd name="T97" fmla="*/ 2147483647 h 1268"/>
              <a:gd name="T98" fmla="*/ 2147483647 w 1098"/>
              <a:gd name="T99" fmla="*/ 0 h 1268"/>
              <a:gd name="T100" fmla="*/ 2147483647 w 1098"/>
              <a:gd name="T101" fmla="*/ 2147483647 h 1268"/>
              <a:gd name="T102" fmla="*/ 2147483647 w 1098"/>
              <a:gd name="T103" fmla="*/ 2147483647 h 12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098"/>
              <a:gd name="T157" fmla="*/ 0 h 1268"/>
              <a:gd name="T158" fmla="*/ 1098 w 1098"/>
              <a:gd name="T159" fmla="*/ 1268 h 126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098" h="1268">
                <a:moveTo>
                  <a:pt x="933" y="1262"/>
                </a:moveTo>
                <a:lnTo>
                  <a:pt x="933" y="1268"/>
                </a:lnTo>
                <a:lnTo>
                  <a:pt x="591" y="1212"/>
                </a:lnTo>
                <a:lnTo>
                  <a:pt x="0" y="868"/>
                </a:lnTo>
                <a:lnTo>
                  <a:pt x="9" y="826"/>
                </a:lnTo>
                <a:lnTo>
                  <a:pt x="32" y="826"/>
                </a:lnTo>
                <a:lnTo>
                  <a:pt x="42" y="830"/>
                </a:lnTo>
                <a:lnTo>
                  <a:pt x="53" y="818"/>
                </a:lnTo>
                <a:lnTo>
                  <a:pt x="61" y="803"/>
                </a:lnTo>
                <a:lnTo>
                  <a:pt x="67" y="797"/>
                </a:lnTo>
                <a:lnTo>
                  <a:pt x="65" y="786"/>
                </a:lnTo>
                <a:lnTo>
                  <a:pt x="42" y="764"/>
                </a:lnTo>
                <a:lnTo>
                  <a:pt x="32" y="753"/>
                </a:lnTo>
                <a:lnTo>
                  <a:pt x="42" y="732"/>
                </a:lnTo>
                <a:lnTo>
                  <a:pt x="42" y="716"/>
                </a:lnTo>
                <a:lnTo>
                  <a:pt x="38" y="705"/>
                </a:lnTo>
                <a:lnTo>
                  <a:pt x="42" y="691"/>
                </a:lnTo>
                <a:lnTo>
                  <a:pt x="61" y="691"/>
                </a:lnTo>
                <a:lnTo>
                  <a:pt x="88" y="651"/>
                </a:lnTo>
                <a:lnTo>
                  <a:pt x="103" y="595"/>
                </a:lnTo>
                <a:lnTo>
                  <a:pt x="119" y="574"/>
                </a:lnTo>
                <a:lnTo>
                  <a:pt x="142" y="563"/>
                </a:lnTo>
                <a:lnTo>
                  <a:pt x="163" y="545"/>
                </a:lnTo>
                <a:lnTo>
                  <a:pt x="174" y="551"/>
                </a:lnTo>
                <a:lnTo>
                  <a:pt x="174" y="545"/>
                </a:lnTo>
                <a:lnTo>
                  <a:pt x="174" y="524"/>
                </a:lnTo>
                <a:lnTo>
                  <a:pt x="159" y="513"/>
                </a:lnTo>
                <a:lnTo>
                  <a:pt x="153" y="509"/>
                </a:lnTo>
                <a:lnTo>
                  <a:pt x="148" y="480"/>
                </a:lnTo>
                <a:lnTo>
                  <a:pt x="138" y="469"/>
                </a:lnTo>
                <a:lnTo>
                  <a:pt x="138" y="451"/>
                </a:lnTo>
                <a:lnTo>
                  <a:pt x="130" y="424"/>
                </a:lnTo>
                <a:lnTo>
                  <a:pt x="130" y="415"/>
                </a:lnTo>
                <a:lnTo>
                  <a:pt x="130" y="407"/>
                </a:lnTo>
                <a:lnTo>
                  <a:pt x="130" y="374"/>
                </a:lnTo>
                <a:lnTo>
                  <a:pt x="130" y="367"/>
                </a:lnTo>
                <a:lnTo>
                  <a:pt x="132" y="353"/>
                </a:lnTo>
                <a:lnTo>
                  <a:pt x="148" y="309"/>
                </a:lnTo>
                <a:lnTo>
                  <a:pt x="138" y="298"/>
                </a:lnTo>
                <a:lnTo>
                  <a:pt x="148" y="200"/>
                </a:lnTo>
                <a:lnTo>
                  <a:pt x="142" y="163"/>
                </a:lnTo>
                <a:lnTo>
                  <a:pt x="153" y="152"/>
                </a:lnTo>
                <a:lnTo>
                  <a:pt x="174" y="148"/>
                </a:lnTo>
                <a:lnTo>
                  <a:pt x="207" y="152"/>
                </a:lnTo>
                <a:lnTo>
                  <a:pt x="219" y="169"/>
                </a:lnTo>
                <a:lnTo>
                  <a:pt x="219" y="175"/>
                </a:lnTo>
                <a:lnTo>
                  <a:pt x="230" y="190"/>
                </a:lnTo>
                <a:lnTo>
                  <a:pt x="247" y="190"/>
                </a:lnTo>
                <a:lnTo>
                  <a:pt x="274" y="104"/>
                </a:lnTo>
                <a:lnTo>
                  <a:pt x="295" y="0"/>
                </a:lnTo>
                <a:lnTo>
                  <a:pt x="1098" y="123"/>
                </a:lnTo>
                <a:lnTo>
                  <a:pt x="933" y="1262"/>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35852" name="Freeform 12"/>
          <p:cNvSpPr>
            <a:spLocks/>
          </p:cNvSpPr>
          <p:nvPr/>
        </p:nvSpPr>
        <p:spPr bwMode="auto">
          <a:xfrm>
            <a:off x="2300288" y="2676525"/>
            <a:ext cx="717550" cy="893763"/>
          </a:xfrm>
          <a:custGeom>
            <a:avLst/>
            <a:gdLst>
              <a:gd name="T0" fmla="*/ 2147483647 w 904"/>
              <a:gd name="T1" fmla="*/ 2147483647 h 1128"/>
              <a:gd name="T2" fmla="*/ 0 w 904"/>
              <a:gd name="T3" fmla="*/ 2147483647 h 1128"/>
              <a:gd name="T4" fmla="*/ 2147483647 w 904"/>
              <a:gd name="T5" fmla="*/ 0 h 1128"/>
              <a:gd name="T6" fmla="*/ 2147483647 w 904"/>
              <a:gd name="T7" fmla="*/ 2147483647 h 1128"/>
              <a:gd name="T8" fmla="*/ 2147483647 w 904"/>
              <a:gd name="T9" fmla="*/ 2147483647 h 1128"/>
              <a:gd name="T10" fmla="*/ 2147483647 w 904"/>
              <a:gd name="T11" fmla="*/ 2147483647 h 1128"/>
              <a:gd name="T12" fmla="*/ 2147483647 w 904"/>
              <a:gd name="T13" fmla="*/ 2147483647 h 1128"/>
              <a:gd name="T14" fmla="*/ 0 60000 65536"/>
              <a:gd name="T15" fmla="*/ 0 60000 65536"/>
              <a:gd name="T16" fmla="*/ 0 60000 65536"/>
              <a:gd name="T17" fmla="*/ 0 60000 65536"/>
              <a:gd name="T18" fmla="*/ 0 60000 65536"/>
              <a:gd name="T19" fmla="*/ 0 60000 65536"/>
              <a:gd name="T20" fmla="*/ 0 60000 65536"/>
              <a:gd name="T21" fmla="*/ 0 w 904"/>
              <a:gd name="T22" fmla="*/ 0 h 1128"/>
              <a:gd name="T23" fmla="*/ 904 w 904"/>
              <a:gd name="T24" fmla="*/ 1128 h 1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4" h="1128">
                <a:moveTo>
                  <a:pt x="795" y="1128"/>
                </a:moveTo>
                <a:lnTo>
                  <a:pt x="0" y="1003"/>
                </a:lnTo>
                <a:lnTo>
                  <a:pt x="195" y="0"/>
                </a:lnTo>
                <a:lnTo>
                  <a:pt x="637" y="83"/>
                </a:lnTo>
                <a:lnTo>
                  <a:pt x="604" y="277"/>
                </a:lnTo>
                <a:lnTo>
                  <a:pt x="904" y="323"/>
                </a:lnTo>
                <a:lnTo>
                  <a:pt x="795" y="1128"/>
                </a:lnTo>
                <a:close/>
              </a:path>
            </a:pathLst>
          </a:custGeom>
          <a:solidFill>
            <a:srgbClr val="D8D8D8"/>
          </a:solidFill>
          <a:ln w="9525">
            <a:noFill/>
            <a:round/>
            <a:headEnd/>
            <a:tailEnd/>
          </a:ln>
        </p:spPr>
        <p:txBody>
          <a:bodyPr>
            <a:prstTxWarp prst="textNoShape">
              <a:avLst/>
            </a:prstTxWarp>
          </a:bodyPr>
          <a:lstStyle/>
          <a:p>
            <a:pPr>
              <a:buFont typeface="Wingdings" charset="2"/>
              <a:buNone/>
            </a:pPr>
            <a:endParaRPr lang="en-US">
              <a:latin typeface="Impact" charset="0"/>
            </a:endParaRPr>
          </a:p>
        </p:txBody>
      </p:sp>
      <p:sp>
        <p:nvSpPr>
          <p:cNvPr id="35853" name="Rectangle 13"/>
          <p:cNvSpPr>
            <a:spLocks noChangeArrowheads="1"/>
          </p:cNvSpPr>
          <p:nvPr/>
        </p:nvSpPr>
        <p:spPr bwMode="auto">
          <a:xfrm>
            <a:off x="2565400" y="3125788"/>
            <a:ext cx="190500"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UT</a:t>
            </a:r>
            <a:endParaRPr lang="en-US"/>
          </a:p>
        </p:txBody>
      </p:sp>
      <p:sp>
        <p:nvSpPr>
          <p:cNvPr id="35854" name="Freeform 14"/>
          <p:cNvSpPr>
            <a:spLocks/>
          </p:cNvSpPr>
          <p:nvPr/>
        </p:nvSpPr>
        <p:spPr bwMode="auto">
          <a:xfrm>
            <a:off x="2300288" y="2676525"/>
            <a:ext cx="717550" cy="893763"/>
          </a:xfrm>
          <a:custGeom>
            <a:avLst/>
            <a:gdLst>
              <a:gd name="T0" fmla="*/ 2147483647 w 904"/>
              <a:gd name="T1" fmla="*/ 2147483647 h 1128"/>
              <a:gd name="T2" fmla="*/ 0 w 904"/>
              <a:gd name="T3" fmla="*/ 2147483647 h 1128"/>
              <a:gd name="T4" fmla="*/ 2147483647 w 904"/>
              <a:gd name="T5" fmla="*/ 0 h 1128"/>
              <a:gd name="T6" fmla="*/ 2147483647 w 904"/>
              <a:gd name="T7" fmla="*/ 2147483647 h 1128"/>
              <a:gd name="T8" fmla="*/ 2147483647 w 904"/>
              <a:gd name="T9" fmla="*/ 2147483647 h 1128"/>
              <a:gd name="T10" fmla="*/ 2147483647 w 904"/>
              <a:gd name="T11" fmla="*/ 2147483647 h 1128"/>
              <a:gd name="T12" fmla="*/ 2147483647 w 904"/>
              <a:gd name="T13" fmla="*/ 2147483647 h 1128"/>
              <a:gd name="T14" fmla="*/ 0 60000 65536"/>
              <a:gd name="T15" fmla="*/ 0 60000 65536"/>
              <a:gd name="T16" fmla="*/ 0 60000 65536"/>
              <a:gd name="T17" fmla="*/ 0 60000 65536"/>
              <a:gd name="T18" fmla="*/ 0 60000 65536"/>
              <a:gd name="T19" fmla="*/ 0 60000 65536"/>
              <a:gd name="T20" fmla="*/ 0 60000 65536"/>
              <a:gd name="T21" fmla="*/ 0 w 904"/>
              <a:gd name="T22" fmla="*/ 0 h 1128"/>
              <a:gd name="T23" fmla="*/ 904 w 904"/>
              <a:gd name="T24" fmla="*/ 1128 h 112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04" h="1128">
                <a:moveTo>
                  <a:pt x="795" y="1128"/>
                </a:moveTo>
                <a:lnTo>
                  <a:pt x="0" y="1003"/>
                </a:lnTo>
                <a:lnTo>
                  <a:pt x="195" y="0"/>
                </a:lnTo>
                <a:lnTo>
                  <a:pt x="637" y="83"/>
                </a:lnTo>
                <a:lnTo>
                  <a:pt x="604" y="277"/>
                </a:lnTo>
                <a:lnTo>
                  <a:pt x="904" y="323"/>
                </a:lnTo>
                <a:lnTo>
                  <a:pt x="795" y="1128"/>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17" name="Freeform 15"/>
          <p:cNvSpPr>
            <a:spLocks/>
          </p:cNvSpPr>
          <p:nvPr/>
        </p:nvSpPr>
        <p:spPr bwMode="auto">
          <a:xfrm>
            <a:off x="2422525" y="1536700"/>
            <a:ext cx="1303338" cy="822325"/>
          </a:xfrm>
          <a:custGeom>
            <a:avLst/>
            <a:gdLst/>
            <a:ahLst/>
            <a:cxnLst>
              <a:cxn ang="0">
                <a:pos x="1594" y="838"/>
              </a:cxn>
              <a:cxn ang="0">
                <a:pos x="999" y="163"/>
              </a:cxn>
              <a:cxn ang="0">
                <a:pos x="185" y="21"/>
              </a:cxn>
              <a:cxn ang="0">
                <a:pos x="0" y="190"/>
              </a:cxn>
              <a:cxn ang="0">
                <a:pos x="33" y="273"/>
              </a:cxn>
              <a:cxn ang="0">
                <a:pos x="17" y="304"/>
              </a:cxn>
              <a:cxn ang="0">
                <a:pos x="42" y="340"/>
              </a:cxn>
              <a:cxn ang="0">
                <a:pos x="100" y="427"/>
              </a:cxn>
              <a:cxn ang="0">
                <a:pos x="115" y="475"/>
              </a:cxn>
              <a:cxn ang="0">
                <a:pos x="140" y="492"/>
              </a:cxn>
              <a:cxn ang="0">
                <a:pos x="181" y="511"/>
              </a:cxn>
              <a:cxn ang="0">
                <a:pos x="148" y="584"/>
              </a:cxn>
              <a:cxn ang="0">
                <a:pos x="136" y="626"/>
              </a:cxn>
              <a:cxn ang="0">
                <a:pos x="140" y="649"/>
              </a:cxn>
              <a:cxn ang="0">
                <a:pos x="115" y="676"/>
              </a:cxn>
              <a:cxn ang="0">
                <a:pos x="108" y="709"/>
              </a:cxn>
              <a:cxn ang="0">
                <a:pos x="142" y="736"/>
              </a:cxn>
              <a:cxn ang="0">
                <a:pos x="196" y="697"/>
              </a:cxn>
              <a:cxn ang="0">
                <a:pos x="206" y="715"/>
              </a:cxn>
              <a:cxn ang="0">
                <a:pos x="217" y="721"/>
              </a:cxn>
              <a:cxn ang="0">
                <a:pos x="213" y="795"/>
              </a:cxn>
              <a:cxn ang="0">
                <a:pos x="238" y="842"/>
              </a:cxn>
              <a:cxn ang="0">
                <a:pos x="231" y="870"/>
              </a:cxn>
              <a:cxn ang="0">
                <a:pos x="261" y="893"/>
              </a:cxn>
              <a:cxn ang="0">
                <a:pos x="279" y="928"/>
              </a:cxn>
              <a:cxn ang="0">
                <a:pos x="275" y="965"/>
              </a:cxn>
              <a:cxn ang="0">
                <a:pos x="304" y="993"/>
              </a:cxn>
              <a:cxn ang="0">
                <a:pos x="323" y="968"/>
              </a:cxn>
              <a:cxn ang="0">
                <a:pos x="365" y="988"/>
              </a:cxn>
              <a:cxn ang="0">
                <a:pos x="392" y="968"/>
              </a:cxn>
              <a:cxn ang="0">
                <a:pos x="442" y="980"/>
              </a:cxn>
              <a:cxn ang="0">
                <a:pos x="463" y="988"/>
              </a:cxn>
              <a:cxn ang="0">
                <a:pos x="501" y="968"/>
              </a:cxn>
              <a:cxn ang="0">
                <a:pos x="540" y="976"/>
              </a:cxn>
              <a:cxn ang="0">
                <a:pos x="561" y="1014"/>
              </a:cxn>
              <a:cxn ang="0">
                <a:pos x="1575" y="1036"/>
              </a:cxn>
            </a:cxnLst>
            <a:rect l="0" t="0" r="r" b="b"/>
            <a:pathLst>
              <a:path w="1642" h="1036">
                <a:moveTo>
                  <a:pt x="1575" y="1036"/>
                </a:moveTo>
                <a:lnTo>
                  <a:pt x="1594" y="838"/>
                </a:lnTo>
                <a:lnTo>
                  <a:pt x="1642" y="229"/>
                </a:lnTo>
                <a:lnTo>
                  <a:pt x="999" y="163"/>
                </a:lnTo>
                <a:lnTo>
                  <a:pt x="588" y="89"/>
                </a:lnTo>
                <a:lnTo>
                  <a:pt x="185" y="21"/>
                </a:lnTo>
                <a:lnTo>
                  <a:pt x="35" y="0"/>
                </a:lnTo>
                <a:lnTo>
                  <a:pt x="0" y="190"/>
                </a:lnTo>
                <a:lnTo>
                  <a:pt x="21" y="240"/>
                </a:lnTo>
                <a:lnTo>
                  <a:pt x="33" y="273"/>
                </a:lnTo>
                <a:lnTo>
                  <a:pt x="21" y="296"/>
                </a:lnTo>
                <a:lnTo>
                  <a:pt x="17" y="304"/>
                </a:lnTo>
                <a:lnTo>
                  <a:pt x="27" y="317"/>
                </a:lnTo>
                <a:lnTo>
                  <a:pt x="42" y="340"/>
                </a:lnTo>
                <a:lnTo>
                  <a:pt x="75" y="369"/>
                </a:lnTo>
                <a:lnTo>
                  <a:pt x="100" y="427"/>
                </a:lnTo>
                <a:lnTo>
                  <a:pt x="104" y="454"/>
                </a:lnTo>
                <a:lnTo>
                  <a:pt x="115" y="475"/>
                </a:lnTo>
                <a:lnTo>
                  <a:pt x="140" y="478"/>
                </a:lnTo>
                <a:lnTo>
                  <a:pt x="140" y="492"/>
                </a:lnTo>
                <a:lnTo>
                  <a:pt x="169" y="500"/>
                </a:lnTo>
                <a:lnTo>
                  <a:pt x="181" y="511"/>
                </a:lnTo>
                <a:lnTo>
                  <a:pt x="148" y="576"/>
                </a:lnTo>
                <a:lnTo>
                  <a:pt x="148" y="584"/>
                </a:lnTo>
                <a:lnTo>
                  <a:pt x="140" y="600"/>
                </a:lnTo>
                <a:lnTo>
                  <a:pt x="136" y="626"/>
                </a:lnTo>
                <a:lnTo>
                  <a:pt x="140" y="632"/>
                </a:lnTo>
                <a:lnTo>
                  <a:pt x="140" y="649"/>
                </a:lnTo>
                <a:lnTo>
                  <a:pt x="115" y="665"/>
                </a:lnTo>
                <a:lnTo>
                  <a:pt x="115" y="676"/>
                </a:lnTo>
                <a:lnTo>
                  <a:pt x="115" y="692"/>
                </a:lnTo>
                <a:lnTo>
                  <a:pt x="108" y="709"/>
                </a:lnTo>
                <a:lnTo>
                  <a:pt x="136" y="736"/>
                </a:lnTo>
                <a:lnTo>
                  <a:pt x="142" y="736"/>
                </a:lnTo>
                <a:lnTo>
                  <a:pt x="186" y="697"/>
                </a:lnTo>
                <a:lnTo>
                  <a:pt x="196" y="697"/>
                </a:lnTo>
                <a:lnTo>
                  <a:pt x="202" y="697"/>
                </a:lnTo>
                <a:lnTo>
                  <a:pt x="206" y="715"/>
                </a:lnTo>
                <a:lnTo>
                  <a:pt x="209" y="719"/>
                </a:lnTo>
                <a:lnTo>
                  <a:pt x="217" y="721"/>
                </a:lnTo>
                <a:lnTo>
                  <a:pt x="213" y="751"/>
                </a:lnTo>
                <a:lnTo>
                  <a:pt x="213" y="795"/>
                </a:lnTo>
                <a:lnTo>
                  <a:pt x="223" y="819"/>
                </a:lnTo>
                <a:lnTo>
                  <a:pt x="238" y="842"/>
                </a:lnTo>
                <a:lnTo>
                  <a:pt x="238" y="855"/>
                </a:lnTo>
                <a:lnTo>
                  <a:pt x="231" y="870"/>
                </a:lnTo>
                <a:lnTo>
                  <a:pt x="246" y="893"/>
                </a:lnTo>
                <a:lnTo>
                  <a:pt x="261" y="893"/>
                </a:lnTo>
                <a:lnTo>
                  <a:pt x="279" y="915"/>
                </a:lnTo>
                <a:lnTo>
                  <a:pt x="279" y="928"/>
                </a:lnTo>
                <a:lnTo>
                  <a:pt x="275" y="955"/>
                </a:lnTo>
                <a:lnTo>
                  <a:pt x="275" y="965"/>
                </a:lnTo>
                <a:lnTo>
                  <a:pt x="282" y="988"/>
                </a:lnTo>
                <a:lnTo>
                  <a:pt x="304" y="993"/>
                </a:lnTo>
                <a:lnTo>
                  <a:pt x="315" y="976"/>
                </a:lnTo>
                <a:lnTo>
                  <a:pt x="323" y="968"/>
                </a:lnTo>
                <a:lnTo>
                  <a:pt x="355" y="980"/>
                </a:lnTo>
                <a:lnTo>
                  <a:pt x="365" y="988"/>
                </a:lnTo>
                <a:lnTo>
                  <a:pt x="380" y="972"/>
                </a:lnTo>
                <a:lnTo>
                  <a:pt x="392" y="968"/>
                </a:lnTo>
                <a:lnTo>
                  <a:pt x="403" y="976"/>
                </a:lnTo>
                <a:lnTo>
                  <a:pt x="442" y="980"/>
                </a:lnTo>
                <a:lnTo>
                  <a:pt x="457" y="991"/>
                </a:lnTo>
                <a:lnTo>
                  <a:pt x="463" y="988"/>
                </a:lnTo>
                <a:lnTo>
                  <a:pt x="501" y="988"/>
                </a:lnTo>
                <a:lnTo>
                  <a:pt x="501" y="968"/>
                </a:lnTo>
                <a:lnTo>
                  <a:pt x="519" y="955"/>
                </a:lnTo>
                <a:lnTo>
                  <a:pt x="540" y="976"/>
                </a:lnTo>
                <a:lnTo>
                  <a:pt x="544" y="1001"/>
                </a:lnTo>
                <a:lnTo>
                  <a:pt x="561" y="1014"/>
                </a:lnTo>
                <a:lnTo>
                  <a:pt x="576" y="911"/>
                </a:lnTo>
                <a:lnTo>
                  <a:pt x="1575" y="1036"/>
                </a:lnTo>
                <a:close/>
              </a:path>
            </a:pathLst>
          </a:custGeom>
          <a:noFill/>
          <a:ln w="9525">
            <a:noFill/>
            <a:round/>
            <a:headEnd/>
            <a:tailEnd/>
          </a:ln>
          <a:effectLst>
            <a:innerShdw blurRad="635000" dist="50800" dir="13500000">
              <a:schemeClr val="tx2">
                <a:lumMod val="75000"/>
                <a:alpha val="50000"/>
              </a:schemeClr>
            </a:innerShdw>
          </a:effectLst>
        </p:spPr>
        <p:txBody>
          <a:bodyPr/>
          <a:lstStyle/>
          <a:p>
            <a:pPr>
              <a:buFont typeface="Wingdings" pitchFamily="2" charset="2"/>
              <a:buNone/>
              <a:defRPr/>
            </a:pPr>
            <a:endParaRPr lang="en-US" dirty="0">
              <a:latin typeface="Impact" pitchFamily="34" charset="0"/>
            </a:endParaRPr>
          </a:p>
        </p:txBody>
      </p:sp>
      <p:sp>
        <p:nvSpPr>
          <p:cNvPr id="35858" name="Rectangle 16"/>
          <p:cNvSpPr>
            <a:spLocks noChangeArrowheads="1"/>
          </p:cNvSpPr>
          <p:nvPr/>
        </p:nvSpPr>
        <p:spPr bwMode="auto">
          <a:xfrm>
            <a:off x="3025775" y="1900238"/>
            <a:ext cx="207963"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MT</a:t>
            </a:r>
            <a:endParaRPr lang="en-US"/>
          </a:p>
        </p:txBody>
      </p:sp>
      <p:sp>
        <p:nvSpPr>
          <p:cNvPr id="19" name="Freeform 17"/>
          <p:cNvSpPr>
            <a:spLocks/>
          </p:cNvSpPr>
          <p:nvPr/>
        </p:nvSpPr>
        <p:spPr bwMode="auto">
          <a:xfrm>
            <a:off x="2422525" y="1536700"/>
            <a:ext cx="1303338" cy="822325"/>
          </a:xfrm>
          <a:custGeom>
            <a:avLst/>
            <a:gdLst/>
            <a:ahLst/>
            <a:cxnLst>
              <a:cxn ang="0">
                <a:pos x="1594" y="838"/>
              </a:cxn>
              <a:cxn ang="0">
                <a:pos x="999" y="163"/>
              </a:cxn>
              <a:cxn ang="0">
                <a:pos x="185" y="21"/>
              </a:cxn>
              <a:cxn ang="0">
                <a:pos x="0" y="190"/>
              </a:cxn>
              <a:cxn ang="0">
                <a:pos x="33" y="273"/>
              </a:cxn>
              <a:cxn ang="0">
                <a:pos x="17" y="304"/>
              </a:cxn>
              <a:cxn ang="0">
                <a:pos x="42" y="340"/>
              </a:cxn>
              <a:cxn ang="0">
                <a:pos x="100" y="427"/>
              </a:cxn>
              <a:cxn ang="0">
                <a:pos x="115" y="475"/>
              </a:cxn>
              <a:cxn ang="0">
                <a:pos x="140" y="492"/>
              </a:cxn>
              <a:cxn ang="0">
                <a:pos x="181" y="511"/>
              </a:cxn>
              <a:cxn ang="0">
                <a:pos x="148" y="584"/>
              </a:cxn>
              <a:cxn ang="0">
                <a:pos x="136" y="626"/>
              </a:cxn>
              <a:cxn ang="0">
                <a:pos x="140" y="649"/>
              </a:cxn>
              <a:cxn ang="0">
                <a:pos x="115" y="676"/>
              </a:cxn>
              <a:cxn ang="0">
                <a:pos x="108" y="709"/>
              </a:cxn>
              <a:cxn ang="0">
                <a:pos x="142" y="736"/>
              </a:cxn>
              <a:cxn ang="0">
                <a:pos x="196" y="697"/>
              </a:cxn>
              <a:cxn ang="0">
                <a:pos x="206" y="715"/>
              </a:cxn>
              <a:cxn ang="0">
                <a:pos x="217" y="721"/>
              </a:cxn>
              <a:cxn ang="0">
                <a:pos x="213" y="795"/>
              </a:cxn>
              <a:cxn ang="0">
                <a:pos x="238" y="842"/>
              </a:cxn>
              <a:cxn ang="0">
                <a:pos x="231" y="870"/>
              </a:cxn>
              <a:cxn ang="0">
                <a:pos x="261" y="893"/>
              </a:cxn>
              <a:cxn ang="0">
                <a:pos x="279" y="928"/>
              </a:cxn>
              <a:cxn ang="0">
                <a:pos x="275" y="965"/>
              </a:cxn>
              <a:cxn ang="0">
                <a:pos x="304" y="993"/>
              </a:cxn>
              <a:cxn ang="0">
                <a:pos x="323" y="968"/>
              </a:cxn>
              <a:cxn ang="0">
                <a:pos x="365" y="988"/>
              </a:cxn>
              <a:cxn ang="0">
                <a:pos x="392" y="968"/>
              </a:cxn>
              <a:cxn ang="0">
                <a:pos x="442" y="980"/>
              </a:cxn>
              <a:cxn ang="0">
                <a:pos x="463" y="988"/>
              </a:cxn>
              <a:cxn ang="0">
                <a:pos x="501" y="968"/>
              </a:cxn>
              <a:cxn ang="0">
                <a:pos x="540" y="976"/>
              </a:cxn>
              <a:cxn ang="0">
                <a:pos x="561" y="1014"/>
              </a:cxn>
              <a:cxn ang="0">
                <a:pos x="1575" y="1036"/>
              </a:cxn>
            </a:cxnLst>
            <a:rect l="0" t="0" r="r" b="b"/>
            <a:pathLst>
              <a:path w="1642" h="1036">
                <a:moveTo>
                  <a:pt x="1575" y="1036"/>
                </a:moveTo>
                <a:lnTo>
                  <a:pt x="1594" y="838"/>
                </a:lnTo>
                <a:lnTo>
                  <a:pt x="1642" y="229"/>
                </a:lnTo>
                <a:lnTo>
                  <a:pt x="999" y="163"/>
                </a:lnTo>
                <a:lnTo>
                  <a:pt x="588" y="89"/>
                </a:lnTo>
                <a:lnTo>
                  <a:pt x="185" y="21"/>
                </a:lnTo>
                <a:lnTo>
                  <a:pt x="35" y="0"/>
                </a:lnTo>
                <a:lnTo>
                  <a:pt x="0" y="190"/>
                </a:lnTo>
                <a:lnTo>
                  <a:pt x="21" y="240"/>
                </a:lnTo>
                <a:lnTo>
                  <a:pt x="33" y="273"/>
                </a:lnTo>
                <a:lnTo>
                  <a:pt x="21" y="296"/>
                </a:lnTo>
                <a:lnTo>
                  <a:pt x="17" y="304"/>
                </a:lnTo>
                <a:lnTo>
                  <a:pt x="27" y="317"/>
                </a:lnTo>
                <a:lnTo>
                  <a:pt x="42" y="340"/>
                </a:lnTo>
                <a:lnTo>
                  <a:pt x="75" y="369"/>
                </a:lnTo>
                <a:lnTo>
                  <a:pt x="100" y="427"/>
                </a:lnTo>
                <a:lnTo>
                  <a:pt x="104" y="454"/>
                </a:lnTo>
                <a:lnTo>
                  <a:pt x="115" y="475"/>
                </a:lnTo>
                <a:lnTo>
                  <a:pt x="140" y="478"/>
                </a:lnTo>
                <a:lnTo>
                  <a:pt x="140" y="492"/>
                </a:lnTo>
                <a:lnTo>
                  <a:pt x="169" y="500"/>
                </a:lnTo>
                <a:lnTo>
                  <a:pt x="181" y="511"/>
                </a:lnTo>
                <a:lnTo>
                  <a:pt x="148" y="576"/>
                </a:lnTo>
                <a:lnTo>
                  <a:pt x="148" y="584"/>
                </a:lnTo>
                <a:lnTo>
                  <a:pt x="140" y="600"/>
                </a:lnTo>
                <a:lnTo>
                  <a:pt x="136" y="626"/>
                </a:lnTo>
                <a:lnTo>
                  <a:pt x="140" y="632"/>
                </a:lnTo>
                <a:lnTo>
                  <a:pt x="140" y="649"/>
                </a:lnTo>
                <a:lnTo>
                  <a:pt x="115" y="665"/>
                </a:lnTo>
                <a:lnTo>
                  <a:pt x="115" y="676"/>
                </a:lnTo>
                <a:lnTo>
                  <a:pt x="115" y="692"/>
                </a:lnTo>
                <a:lnTo>
                  <a:pt x="108" y="709"/>
                </a:lnTo>
                <a:lnTo>
                  <a:pt x="136" y="736"/>
                </a:lnTo>
                <a:lnTo>
                  <a:pt x="142" y="736"/>
                </a:lnTo>
                <a:lnTo>
                  <a:pt x="186" y="697"/>
                </a:lnTo>
                <a:lnTo>
                  <a:pt x="196" y="697"/>
                </a:lnTo>
                <a:lnTo>
                  <a:pt x="202" y="697"/>
                </a:lnTo>
                <a:lnTo>
                  <a:pt x="206" y="715"/>
                </a:lnTo>
                <a:lnTo>
                  <a:pt x="209" y="719"/>
                </a:lnTo>
                <a:lnTo>
                  <a:pt x="217" y="721"/>
                </a:lnTo>
                <a:lnTo>
                  <a:pt x="213" y="751"/>
                </a:lnTo>
                <a:lnTo>
                  <a:pt x="213" y="795"/>
                </a:lnTo>
                <a:lnTo>
                  <a:pt x="223" y="819"/>
                </a:lnTo>
                <a:lnTo>
                  <a:pt x="238" y="842"/>
                </a:lnTo>
                <a:lnTo>
                  <a:pt x="238" y="855"/>
                </a:lnTo>
                <a:lnTo>
                  <a:pt x="231" y="870"/>
                </a:lnTo>
                <a:lnTo>
                  <a:pt x="246" y="893"/>
                </a:lnTo>
                <a:lnTo>
                  <a:pt x="261" y="893"/>
                </a:lnTo>
                <a:lnTo>
                  <a:pt x="279" y="915"/>
                </a:lnTo>
                <a:lnTo>
                  <a:pt x="279" y="928"/>
                </a:lnTo>
                <a:lnTo>
                  <a:pt x="275" y="955"/>
                </a:lnTo>
                <a:lnTo>
                  <a:pt x="275" y="965"/>
                </a:lnTo>
                <a:lnTo>
                  <a:pt x="282" y="988"/>
                </a:lnTo>
                <a:lnTo>
                  <a:pt x="304" y="993"/>
                </a:lnTo>
                <a:lnTo>
                  <a:pt x="315" y="976"/>
                </a:lnTo>
                <a:lnTo>
                  <a:pt x="323" y="968"/>
                </a:lnTo>
                <a:lnTo>
                  <a:pt x="355" y="980"/>
                </a:lnTo>
                <a:lnTo>
                  <a:pt x="365" y="988"/>
                </a:lnTo>
                <a:lnTo>
                  <a:pt x="380" y="972"/>
                </a:lnTo>
                <a:lnTo>
                  <a:pt x="392" y="968"/>
                </a:lnTo>
                <a:lnTo>
                  <a:pt x="403" y="976"/>
                </a:lnTo>
                <a:lnTo>
                  <a:pt x="442" y="980"/>
                </a:lnTo>
                <a:lnTo>
                  <a:pt x="457" y="991"/>
                </a:lnTo>
                <a:lnTo>
                  <a:pt x="463" y="988"/>
                </a:lnTo>
                <a:lnTo>
                  <a:pt x="501" y="988"/>
                </a:lnTo>
                <a:lnTo>
                  <a:pt x="501" y="968"/>
                </a:lnTo>
                <a:lnTo>
                  <a:pt x="519" y="955"/>
                </a:lnTo>
                <a:lnTo>
                  <a:pt x="540" y="976"/>
                </a:lnTo>
                <a:lnTo>
                  <a:pt x="544" y="1001"/>
                </a:lnTo>
                <a:lnTo>
                  <a:pt x="561" y="1014"/>
                </a:lnTo>
                <a:lnTo>
                  <a:pt x="576" y="911"/>
                </a:lnTo>
                <a:lnTo>
                  <a:pt x="1575" y="1036"/>
                </a:lnTo>
                <a:close/>
              </a:path>
            </a:pathLst>
          </a:custGeom>
          <a:solidFill>
            <a:schemeClr val="bg1">
              <a:lumMod val="85000"/>
            </a:schemeClr>
          </a:solidFill>
          <a:ln w="7938">
            <a:solidFill>
              <a:srgbClr val="000000"/>
            </a:solidFill>
            <a:prstDash val="solid"/>
            <a:round/>
            <a:headEnd/>
            <a:tailEnd/>
          </a:ln>
          <a:effectLst>
            <a:innerShdw blurRad="635000" dist="50800" dir="13500000">
              <a:schemeClr val="tx2">
                <a:lumMod val="50000"/>
                <a:alpha val="50000"/>
              </a:schemeClr>
            </a:innerShdw>
          </a:effectLst>
        </p:spPr>
        <p:txBody>
          <a:bodyPr/>
          <a:lstStyle/>
          <a:p>
            <a:pPr>
              <a:buFont typeface="Wingdings" pitchFamily="2" charset="2"/>
              <a:buNone/>
              <a:defRPr/>
            </a:pPr>
            <a:endParaRPr lang="en-US" dirty="0">
              <a:latin typeface="Impact" pitchFamily="34" charset="0"/>
            </a:endParaRPr>
          </a:p>
        </p:txBody>
      </p:sp>
      <p:sp>
        <p:nvSpPr>
          <p:cNvPr id="35862" name="Freeform 18"/>
          <p:cNvSpPr>
            <a:spLocks/>
          </p:cNvSpPr>
          <p:nvPr/>
        </p:nvSpPr>
        <p:spPr bwMode="auto">
          <a:xfrm>
            <a:off x="2782888" y="2259013"/>
            <a:ext cx="892175" cy="738187"/>
          </a:xfrm>
          <a:custGeom>
            <a:avLst/>
            <a:gdLst>
              <a:gd name="T0" fmla="*/ 2147483647 w 1124"/>
              <a:gd name="T1" fmla="*/ 2147483647 h 930"/>
              <a:gd name="T2" fmla="*/ 2147483647 w 1124"/>
              <a:gd name="T3" fmla="*/ 2147483647 h 930"/>
              <a:gd name="T4" fmla="*/ 0 w 1124"/>
              <a:gd name="T5" fmla="*/ 2147483647 h 930"/>
              <a:gd name="T6" fmla="*/ 2147483647 w 1124"/>
              <a:gd name="T7" fmla="*/ 2147483647 h 930"/>
              <a:gd name="T8" fmla="*/ 2147483647 w 1124"/>
              <a:gd name="T9" fmla="*/ 2147483647 h 930"/>
              <a:gd name="T10" fmla="*/ 2147483647 w 1124"/>
              <a:gd name="T11" fmla="*/ 2147483647 h 930"/>
              <a:gd name="T12" fmla="*/ 2147483647 w 1124"/>
              <a:gd name="T13" fmla="*/ 0 h 930"/>
              <a:gd name="T14" fmla="*/ 2147483647 w 1124"/>
              <a:gd name="T15" fmla="*/ 2147483647 h 930"/>
              <a:gd name="T16" fmla="*/ 2147483647 w 1124"/>
              <a:gd name="T17" fmla="*/ 2147483647 h 930"/>
              <a:gd name="T18" fmla="*/ 2147483647 w 1124"/>
              <a:gd name="T19" fmla="*/ 2147483647 h 9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24"/>
              <a:gd name="T31" fmla="*/ 0 h 930"/>
              <a:gd name="T32" fmla="*/ 1124 w 1124"/>
              <a:gd name="T33" fmla="*/ 930 h 9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24" h="930">
                <a:moveTo>
                  <a:pt x="1053" y="930"/>
                </a:moveTo>
                <a:lnTo>
                  <a:pt x="298" y="845"/>
                </a:lnTo>
                <a:lnTo>
                  <a:pt x="0" y="799"/>
                </a:lnTo>
                <a:lnTo>
                  <a:pt x="33" y="605"/>
                </a:lnTo>
                <a:lnTo>
                  <a:pt x="37" y="605"/>
                </a:lnTo>
                <a:lnTo>
                  <a:pt x="108" y="103"/>
                </a:lnTo>
                <a:lnTo>
                  <a:pt x="123" y="0"/>
                </a:lnTo>
                <a:lnTo>
                  <a:pt x="1124" y="123"/>
                </a:lnTo>
                <a:lnTo>
                  <a:pt x="1085" y="522"/>
                </a:lnTo>
                <a:lnTo>
                  <a:pt x="1053" y="930"/>
                </a:lnTo>
                <a:close/>
              </a:path>
            </a:pathLst>
          </a:custGeom>
          <a:solidFill>
            <a:srgbClr val="D8D8D8"/>
          </a:solidFill>
          <a:ln w="9525">
            <a:noFill/>
            <a:round/>
            <a:headEnd/>
            <a:tailEnd/>
          </a:ln>
        </p:spPr>
        <p:txBody>
          <a:bodyPr>
            <a:prstTxWarp prst="textNoShape">
              <a:avLst/>
            </a:prstTxWarp>
          </a:bodyPr>
          <a:lstStyle/>
          <a:p>
            <a:pPr>
              <a:buFont typeface="Wingdings" charset="2"/>
              <a:buNone/>
            </a:pPr>
            <a:endParaRPr lang="en-US">
              <a:latin typeface="Impact" charset="0"/>
            </a:endParaRPr>
          </a:p>
        </p:txBody>
      </p:sp>
      <p:sp>
        <p:nvSpPr>
          <p:cNvPr id="35863" name="Rectangle 19"/>
          <p:cNvSpPr>
            <a:spLocks noChangeArrowheads="1"/>
          </p:cNvSpPr>
          <p:nvPr/>
        </p:nvSpPr>
        <p:spPr bwMode="auto">
          <a:xfrm>
            <a:off x="3148013" y="2554288"/>
            <a:ext cx="236537"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WY</a:t>
            </a:r>
            <a:endParaRPr lang="en-US"/>
          </a:p>
        </p:txBody>
      </p:sp>
      <p:sp>
        <p:nvSpPr>
          <p:cNvPr id="35864" name="Freeform 20"/>
          <p:cNvSpPr>
            <a:spLocks/>
          </p:cNvSpPr>
          <p:nvPr/>
        </p:nvSpPr>
        <p:spPr bwMode="auto">
          <a:xfrm>
            <a:off x="2782888" y="2259013"/>
            <a:ext cx="892175" cy="738187"/>
          </a:xfrm>
          <a:custGeom>
            <a:avLst/>
            <a:gdLst>
              <a:gd name="T0" fmla="*/ 2147483647 w 1124"/>
              <a:gd name="T1" fmla="*/ 2147483647 h 930"/>
              <a:gd name="T2" fmla="*/ 2147483647 w 1124"/>
              <a:gd name="T3" fmla="*/ 2147483647 h 930"/>
              <a:gd name="T4" fmla="*/ 0 w 1124"/>
              <a:gd name="T5" fmla="*/ 2147483647 h 930"/>
              <a:gd name="T6" fmla="*/ 2147483647 w 1124"/>
              <a:gd name="T7" fmla="*/ 2147483647 h 930"/>
              <a:gd name="T8" fmla="*/ 2147483647 w 1124"/>
              <a:gd name="T9" fmla="*/ 2147483647 h 930"/>
              <a:gd name="T10" fmla="*/ 2147483647 w 1124"/>
              <a:gd name="T11" fmla="*/ 2147483647 h 930"/>
              <a:gd name="T12" fmla="*/ 2147483647 w 1124"/>
              <a:gd name="T13" fmla="*/ 0 h 930"/>
              <a:gd name="T14" fmla="*/ 2147483647 w 1124"/>
              <a:gd name="T15" fmla="*/ 2147483647 h 930"/>
              <a:gd name="T16" fmla="*/ 2147483647 w 1124"/>
              <a:gd name="T17" fmla="*/ 2147483647 h 930"/>
              <a:gd name="T18" fmla="*/ 2147483647 w 1124"/>
              <a:gd name="T19" fmla="*/ 2147483647 h 93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24"/>
              <a:gd name="T31" fmla="*/ 0 h 930"/>
              <a:gd name="T32" fmla="*/ 1124 w 1124"/>
              <a:gd name="T33" fmla="*/ 930 h 93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24" h="930">
                <a:moveTo>
                  <a:pt x="1053" y="930"/>
                </a:moveTo>
                <a:lnTo>
                  <a:pt x="298" y="845"/>
                </a:lnTo>
                <a:lnTo>
                  <a:pt x="0" y="799"/>
                </a:lnTo>
                <a:lnTo>
                  <a:pt x="33" y="605"/>
                </a:lnTo>
                <a:lnTo>
                  <a:pt x="37" y="605"/>
                </a:lnTo>
                <a:lnTo>
                  <a:pt x="108" y="103"/>
                </a:lnTo>
                <a:lnTo>
                  <a:pt x="123" y="0"/>
                </a:lnTo>
                <a:lnTo>
                  <a:pt x="1124" y="123"/>
                </a:lnTo>
                <a:lnTo>
                  <a:pt x="1085" y="522"/>
                </a:lnTo>
                <a:lnTo>
                  <a:pt x="1053" y="930"/>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35865" name="Freeform 21"/>
          <p:cNvSpPr>
            <a:spLocks/>
          </p:cNvSpPr>
          <p:nvPr/>
        </p:nvSpPr>
        <p:spPr bwMode="auto">
          <a:xfrm>
            <a:off x="2803525" y="3570288"/>
            <a:ext cx="890588" cy="917575"/>
          </a:xfrm>
          <a:custGeom>
            <a:avLst/>
            <a:gdLst>
              <a:gd name="T0" fmla="*/ 2147483647 w 1124"/>
              <a:gd name="T1" fmla="*/ 0 h 1154"/>
              <a:gd name="T2" fmla="*/ 2147483647 w 1124"/>
              <a:gd name="T3" fmla="*/ 2147483647 h 1154"/>
              <a:gd name="T4" fmla="*/ 2147483647 w 1124"/>
              <a:gd name="T5" fmla="*/ 2147483647 h 1154"/>
              <a:gd name="T6" fmla="*/ 2147483647 w 1124"/>
              <a:gd name="T7" fmla="*/ 2147483647 h 1154"/>
              <a:gd name="T8" fmla="*/ 2147483647 w 1124"/>
              <a:gd name="T9" fmla="*/ 2147483647 h 1154"/>
              <a:gd name="T10" fmla="*/ 2147483647 w 1124"/>
              <a:gd name="T11" fmla="*/ 2147483647 h 1154"/>
              <a:gd name="T12" fmla="*/ 2147483647 w 1124"/>
              <a:gd name="T13" fmla="*/ 2147483647 h 1154"/>
              <a:gd name="T14" fmla="*/ 2147483647 w 1124"/>
              <a:gd name="T15" fmla="*/ 2147483647 h 1154"/>
              <a:gd name="T16" fmla="*/ 2147483647 w 1124"/>
              <a:gd name="T17" fmla="*/ 2147483647 h 1154"/>
              <a:gd name="T18" fmla="*/ 2147483647 w 1124"/>
              <a:gd name="T19" fmla="*/ 2147483647 h 1154"/>
              <a:gd name="T20" fmla="*/ 2147483647 w 1124"/>
              <a:gd name="T21" fmla="*/ 2147483647 h 1154"/>
              <a:gd name="T22" fmla="*/ 2147483647 w 1124"/>
              <a:gd name="T23" fmla="*/ 2147483647 h 1154"/>
              <a:gd name="T24" fmla="*/ 2147483647 w 1124"/>
              <a:gd name="T25" fmla="*/ 2147483647 h 1154"/>
              <a:gd name="T26" fmla="*/ 2147483647 w 1124"/>
              <a:gd name="T27" fmla="*/ 2147483647 h 1154"/>
              <a:gd name="T28" fmla="*/ 0 w 1124"/>
              <a:gd name="T29" fmla="*/ 2147483647 h 1154"/>
              <a:gd name="T30" fmla="*/ 0 w 1124"/>
              <a:gd name="T31" fmla="*/ 2147483647 h 1154"/>
              <a:gd name="T32" fmla="*/ 2147483647 w 1124"/>
              <a:gd name="T33" fmla="*/ 0 h 11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24"/>
              <a:gd name="T52" fmla="*/ 0 h 1154"/>
              <a:gd name="T53" fmla="*/ 1124 w 1124"/>
              <a:gd name="T54" fmla="*/ 1154 h 11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24" h="1154">
                <a:moveTo>
                  <a:pt x="163" y="0"/>
                </a:moveTo>
                <a:lnTo>
                  <a:pt x="1124" y="107"/>
                </a:lnTo>
                <a:lnTo>
                  <a:pt x="1116" y="202"/>
                </a:lnTo>
                <a:lnTo>
                  <a:pt x="1112" y="202"/>
                </a:lnTo>
                <a:lnTo>
                  <a:pt x="1035" y="1112"/>
                </a:lnTo>
                <a:lnTo>
                  <a:pt x="430" y="1058"/>
                </a:lnTo>
                <a:lnTo>
                  <a:pt x="427" y="1062"/>
                </a:lnTo>
                <a:lnTo>
                  <a:pt x="430" y="1066"/>
                </a:lnTo>
                <a:lnTo>
                  <a:pt x="434" y="1068"/>
                </a:lnTo>
                <a:lnTo>
                  <a:pt x="427" y="1083"/>
                </a:lnTo>
                <a:lnTo>
                  <a:pt x="434" y="1101"/>
                </a:lnTo>
                <a:lnTo>
                  <a:pt x="442" y="1101"/>
                </a:lnTo>
                <a:lnTo>
                  <a:pt x="163" y="1066"/>
                </a:lnTo>
                <a:lnTo>
                  <a:pt x="148" y="1154"/>
                </a:lnTo>
                <a:lnTo>
                  <a:pt x="0" y="1139"/>
                </a:lnTo>
                <a:lnTo>
                  <a:pt x="0" y="1133"/>
                </a:lnTo>
                <a:lnTo>
                  <a:pt x="163" y="0"/>
                </a:lnTo>
                <a:close/>
              </a:path>
            </a:pathLst>
          </a:custGeom>
          <a:solidFill>
            <a:srgbClr val="D8D8D8"/>
          </a:solidFill>
          <a:ln w="9525">
            <a:noFill/>
            <a:round/>
            <a:headEnd/>
            <a:tailEnd/>
          </a:ln>
        </p:spPr>
        <p:txBody>
          <a:bodyPr>
            <a:prstTxWarp prst="textNoShape">
              <a:avLst/>
            </a:prstTxWarp>
          </a:bodyPr>
          <a:lstStyle/>
          <a:p>
            <a:pPr>
              <a:buFont typeface="Wingdings" charset="2"/>
              <a:buNone/>
            </a:pPr>
            <a:endParaRPr lang="en-US">
              <a:latin typeface="Impact" charset="0"/>
            </a:endParaRPr>
          </a:p>
        </p:txBody>
      </p:sp>
      <p:sp>
        <p:nvSpPr>
          <p:cNvPr id="35866" name="Rectangle 22"/>
          <p:cNvSpPr>
            <a:spLocks noChangeArrowheads="1"/>
          </p:cNvSpPr>
          <p:nvPr/>
        </p:nvSpPr>
        <p:spPr bwMode="auto">
          <a:xfrm>
            <a:off x="3170238" y="3933825"/>
            <a:ext cx="228600"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NM</a:t>
            </a:r>
            <a:endParaRPr lang="en-US"/>
          </a:p>
        </p:txBody>
      </p:sp>
      <p:sp>
        <p:nvSpPr>
          <p:cNvPr id="35867" name="Freeform 23"/>
          <p:cNvSpPr>
            <a:spLocks/>
          </p:cNvSpPr>
          <p:nvPr/>
        </p:nvSpPr>
        <p:spPr bwMode="auto">
          <a:xfrm>
            <a:off x="2803525" y="3570288"/>
            <a:ext cx="890588" cy="917575"/>
          </a:xfrm>
          <a:custGeom>
            <a:avLst/>
            <a:gdLst>
              <a:gd name="T0" fmla="*/ 2147483647 w 1124"/>
              <a:gd name="T1" fmla="*/ 0 h 1154"/>
              <a:gd name="T2" fmla="*/ 2147483647 w 1124"/>
              <a:gd name="T3" fmla="*/ 2147483647 h 1154"/>
              <a:gd name="T4" fmla="*/ 2147483647 w 1124"/>
              <a:gd name="T5" fmla="*/ 2147483647 h 1154"/>
              <a:gd name="T6" fmla="*/ 2147483647 w 1124"/>
              <a:gd name="T7" fmla="*/ 2147483647 h 1154"/>
              <a:gd name="T8" fmla="*/ 2147483647 w 1124"/>
              <a:gd name="T9" fmla="*/ 2147483647 h 1154"/>
              <a:gd name="T10" fmla="*/ 2147483647 w 1124"/>
              <a:gd name="T11" fmla="*/ 2147483647 h 1154"/>
              <a:gd name="T12" fmla="*/ 2147483647 w 1124"/>
              <a:gd name="T13" fmla="*/ 2147483647 h 1154"/>
              <a:gd name="T14" fmla="*/ 2147483647 w 1124"/>
              <a:gd name="T15" fmla="*/ 2147483647 h 1154"/>
              <a:gd name="T16" fmla="*/ 2147483647 w 1124"/>
              <a:gd name="T17" fmla="*/ 2147483647 h 1154"/>
              <a:gd name="T18" fmla="*/ 2147483647 w 1124"/>
              <a:gd name="T19" fmla="*/ 2147483647 h 1154"/>
              <a:gd name="T20" fmla="*/ 2147483647 w 1124"/>
              <a:gd name="T21" fmla="*/ 2147483647 h 1154"/>
              <a:gd name="T22" fmla="*/ 2147483647 w 1124"/>
              <a:gd name="T23" fmla="*/ 2147483647 h 1154"/>
              <a:gd name="T24" fmla="*/ 2147483647 w 1124"/>
              <a:gd name="T25" fmla="*/ 2147483647 h 1154"/>
              <a:gd name="T26" fmla="*/ 2147483647 w 1124"/>
              <a:gd name="T27" fmla="*/ 2147483647 h 1154"/>
              <a:gd name="T28" fmla="*/ 0 w 1124"/>
              <a:gd name="T29" fmla="*/ 2147483647 h 1154"/>
              <a:gd name="T30" fmla="*/ 0 w 1124"/>
              <a:gd name="T31" fmla="*/ 2147483647 h 1154"/>
              <a:gd name="T32" fmla="*/ 2147483647 w 1124"/>
              <a:gd name="T33" fmla="*/ 0 h 115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24"/>
              <a:gd name="T52" fmla="*/ 0 h 1154"/>
              <a:gd name="T53" fmla="*/ 1124 w 1124"/>
              <a:gd name="T54" fmla="*/ 1154 h 115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24" h="1154">
                <a:moveTo>
                  <a:pt x="163" y="0"/>
                </a:moveTo>
                <a:lnTo>
                  <a:pt x="1124" y="107"/>
                </a:lnTo>
                <a:lnTo>
                  <a:pt x="1116" y="202"/>
                </a:lnTo>
                <a:lnTo>
                  <a:pt x="1112" y="202"/>
                </a:lnTo>
                <a:lnTo>
                  <a:pt x="1035" y="1112"/>
                </a:lnTo>
                <a:lnTo>
                  <a:pt x="430" y="1058"/>
                </a:lnTo>
                <a:lnTo>
                  <a:pt x="427" y="1062"/>
                </a:lnTo>
                <a:lnTo>
                  <a:pt x="430" y="1066"/>
                </a:lnTo>
                <a:lnTo>
                  <a:pt x="434" y="1068"/>
                </a:lnTo>
                <a:lnTo>
                  <a:pt x="427" y="1083"/>
                </a:lnTo>
                <a:lnTo>
                  <a:pt x="434" y="1101"/>
                </a:lnTo>
                <a:lnTo>
                  <a:pt x="442" y="1101"/>
                </a:lnTo>
                <a:lnTo>
                  <a:pt x="163" y="1066"/>
                </a:lnTo>
                <a:lnTo>
                  <a:pt x="148" y="1154"/>
                </a:lnTo>
                <a:lnTo>
                  <a:pt x="0" y="1139"/>
                </a:lnTo>
                <a:lnTo>
                  <a:pt x="0" y="1133"/>
                </a:lnTo>
                <a:lnTo>
                  <a:pt x="163" y="0"/>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35868" name="Freeform 24"/>
          <p:cNvSpPr>
            <a:spLocks/>
          </p:cNvSpPr>
          <p:nvPr/>
        </p:nvSpPr>
        <p:spPr bwMode="auto">
          <a:xfrm>
            <a:off x="2933700" y="2932113"/>
            <a:ext cx="923925" cy="728662"/>
          </a:xfrm>
          <a:custGeom>
            <a:avLst/>
            <a:gdLst>
              <a:gd name="T0" fmla="*/ 0 w 1164"/>
              <a:gd name="T1" fmla="*/ 2147483647 h 918"/>
              <a:gd name="T2" fmla="*/ 2147483647 w 1164"/>
              <a:gd name="T3" fmla="*/ 2147483647 h 918"/>
              <a:gd name="T4" fmla="*/ 2147483647 w 1164"/>
              <a:gd name="T5" fmla="*/ 2147483647 h 918"/>
              <a:gd name="T6" fmla="*/ 2147483647 w 1164"/>
              <a:gd name="T7" fmla="*/ 2147483647 h 918"/>
              <a:gd name="T8" fmla="*/ 2147483647 w 1164"/>
              <a:gd name="T9" fmla="*/ 2147483647 h 918"/>
              <a:gd name="T10" fmla="*/ 2147483647 w 1164"/>
              <a:gd name="T11" fmla="*/ 2147483647 h 918"/>
              <a:gd name="T12" fmla="*/ 2147483647 w 1164"/>
              <a:gd name="T13" fmla="*/ 0 h 918"/>
              <a:gd name="T14" fmla="*/ 0 w 1164"/>
              <a:gd name="T15" fmla="*/ 2147483647 h 918"/>
              <a:gd name="T16" fmla="*/ 0 60000 65536"/>
              <a:gd name="T17" fmla="*/ 0 60000 65536"/>
              <a:gd name="T18" fmla="*/ 0 60000 65536"/>
              <a:gd name="T19" fmla="*/ 0 60000 65536"/>
              <a:gd name="T20" fmla="*/ 0 60000 65536"/>
              <a:gd name="T21" fmla="*/ 0 60000 65536"/>
              <a:gd name="T22" fmla="*/ 0 60000 65536"/>
              <a:gd name="T23" fmla="*/ 0 60000 65536"/>
              <a:gd name="T24" fmla="*/ 0 w 1164"/>
              <a:gd name="T25" fmla="*/ 0 h 918"/>
              <a:gd name="T26" fmla="*/ 1164 w 1164"/>
              <a:gd name="T27" fmla="*/ 918 h 9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4" h="918">
                <a:moveTo>
                  <a:pt x="0" y="801"/>
                </a:moveTo>
                <a:lnTo>
                  <a:pt x="957" y="910"/>
                </a:lnTo>
                <a:lnTo>
                  <a:pt x="1112" y="918"/>
                </a:lnTo>
                <a:lnTo>
                  <a:pt x="1151" y="307"/>
                </a:lnTo>
                <a:lnTo>
                  <a:pt x="1164" y="107"/>
                </a:lnTo>
                <a:lnTo>
                  <a:pt x="859" y="84"/>
                </a:lnTo>
                <a:lnTo>
                  <a:pt x="108" y="0"/>
                </a:lnTo>
                <a:lnTo>
                  <a:pt x="0" y="801"/>
                </a:lnTo>
                <a:close/>
              </a:path>
            </a:pathLst>
          </a:custGeom>
          <a:solidFill>
            <a:srgbClr val="D8D8D8"/>
          </a:solidFill>
          <a:ln w="9525">
            <a:noFill/>
            <a:round/>
            <a:headEnd/>
            <a:tailEnd/>
          </a:ln>
        </p:spPr>
        <p:txBody>
          <a:bodyPr>
            <a:prstTxWarp prst="textNoShape">
              <a:avLst/>
            </a:prstTxWarp>
          </a:bodyPr>
          <a:lstStyle/>
          <a:p>
            <a:pPr>
              <a:buFont typeface="Wingdings" charset="2"/>
              <a:buNone/>
            </a:pPr>
            <a:endParaRPr lang="en-US">
              <a:latin typeface="Impact" charset="0"/>
            </a:endParaRPr>
          </a:p>
        </p:txBody>
      </p:sp>
      <p:sp>
        <p:nvSpPr>
          <p:cNvPr id="35869" name="Rectangle 25"/>
          <p:cNvSpPr>
            <a:spLocks noChangeArrowheads="1"/>
          </p:cNvSpPr>
          <p:nvPr/>
        </p:nvSpPr>
        <p:spPr bwMode="auto">
          <a:xfrm>
            <a:off x="3297238" y="3222625"/>
            <a:ext cx="200025"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CO</a:t>
            </a:r>
            <a:endParaRPr lang="en-US"/>
          </a:p>
        </p:txBody>
      </p:sp>
      <p:sp>
        <p:nvSpPr>
          <p:cNvPr id="35870" name="Freeform 26"/>
          <p:cNvSpPr>
            <a:spLocks/>
          </p:cNvSpPr>
          <p:nvPr/>
        </p:nvSpPr>
        <p:spPr bwMode="auto">
          <a:xfrm>
            <a:off x="2933700" y="2932113"/>
            <a:ext cx="923925" cy="728662"/>
          </a:xfrm>
          <a:custGeom>
            <a:avLst/>
            <a:gdLst>
              <a:gd name="T0" fmla="*/ 0 w 1164"/>
              <a:gd name="T1" fmla="*/ 2147483647 h 918"/>
              <a:gd name="T2" fmla="*/ 2147483647 w 1164"/>
              <a:gd name="T3" fmla="*/ 2147483647 h 918"/>
              <a:gd name="T4" fmla="*/ 2147483647 w 1164"/>
              <a:gd name="T5" fmla="*/ 2147483647 h 918"/>
              <a:gd name="T6" fmla="*/ 2147483647 w 1164"/>
              <a:gd name="T7" fmla="*/ 2147483647 h 918"/>
              <a:gd name="T8" fmla="*/ 2147483647 w 1164"/>
              <a:gd name="T9" fmla="*/ 2147483647 h 918"/>
              <a:gd name="T10" fmla="*/ 2147483647 w 1164"/>
              <a:gd name="T11" fmla="*/ 2147483647 h 918"/>
              <a:gd name="T12" fmla="*/ 2147483647 w 1164"/>
              <a:gd name="T13" fmla="*/ 0 h 918"/>
              <a:gd name="T14" fmla="*/ 0 w 1164"/>
              <a:gd name="T15" fmla="*/ 2147483647 h 918"/>
              <a:gd name="T16" fmla="*/ 0 60000 65536"/>
              <a:gd name="T17" fmla="*/ 0 60000 65536"/>
              <a:gd name="T18" fmla="*/ 0 60000 65536"/>
              <a:gd name="T19" fmla="*/ 0 60000 65536"/>
              <a:gd name="T20" fmla="*/ 0 60000 65536"/>
              <a:gd name="T21" fmla="*/ 0 60000 65536"/>
              <a:gd name="T22" fmla="*/ 0 60000 65536"/>
              <a:gd name="T23" fmla="*/ 0 60000 65536"/>
              <a:gd name="T24" fmla="*/ 0 w 1164"/>
              <a:gd name="T25" fmla="*/ 0 h 918"/>
              <a:gd name="T26" fmla="*/ 1164 w 1164"/>
              <a:gd name="T27" fmla="*/ 918 h 91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64" h="918">
                <a:moveTo>
                  <a:pt x="0" y="801"/>
                </a:moveTo>
                <a:lnTo>
                  <a:pt x="957" y="910"/>
                </a:lnTo>
                <a:lnTo>
                  <a:pt x="1112" y="918"/>
                </a:lnTo>
                <a:lnTo>
                  <a:pt x="1151" y="307"/>
                </a:lnTo>
                <a:lnTo>
                  <a:pt x="1164" y="107"/>
                </a:lnTo>
                <a:lnTo>
                  <a:pt x="859" y="84"/>
                </a:lnTo>
                <a:lnTo>
                  <a:pt x="108" y="0"/>
                </a:lnTo>
                <a:lnTo>
                  <a:pt x="0" y="801"/>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35871" name="Freeform 27"/>
          <p:cNvSpPr>
            <a:spLocks/>
          </p:cNvSpPr>
          <p:nvPr/>
        </p:nvSpPr>
        <p:spPr bwMode="auto">
          <a:xfrm>
            <a:off x="5208588" y="1952625"/>
            <a:ext cx="771525" cy="384175"/>
          </a:xfrm>
          <a:custGeom>
            <a:avLst/>
            <a:gdLst>
              <a:gd name="T0" fmla="*/ 2147483647 w 971"/>
              <a:gd name="T1" fmla="*/ 2147483647 h 484"/>
              <a:gd name="T2" fmla="*/ 2147483647 w 971"/>
              <a:gd name="T3" fmla="*/ 2147483647 h 484"/>
              <a:gd name="T4" fmla="*/ 2147483647 w 971"/>
              <a:gd name="T5" fmla="*/ 2147483647 h 484"/>
              <a:gd name="T6" fmla="*/ 2147483647 w 971"/>
              <a:gd name="T7" fmla="*/ 2147483647 h 484"/>
              <a:gd name="T8" fmla="*/ 2147483647 w 971"/>
              <a:gd name="T9" fmla="*/ 2147483647 h 484"/>
              <a:gd name="T10" fmla="*/ 2147483647 w 971"/>
              <a:gd name="T11" fmla="*/ 2147483647 h 484"/>
              <a:gd name="T12" fmla="*/ 2147483647 w 971"/>
              <a:gd name="T13" fmla="*/ 2147483647 h 484"/>
              <a:gd name="T14" fmla="*/ 2147483647 w 971"/>
              <a:gd name="T15" fmla="*/ 2147483647 h 484"/>
              <a:gd name="T16" fmla="*/ 2147483647 w 971"/>
              <a:gd name="T17" fmla="*/ 2147483647 h 484"/>
              <a:gd name="T18" fmla="*/ 2147483647 w 971"/>
              <a:gd name="T19" fmla="*/ 2147483647 h 484"/>
              <a:gd name="T20" fmla="*/ 2147483647 w 971"/>
              <a:gd name="T21" fmla="*/ 2147483647 h 484"/>
              <a:gd name="T22" fmla="*/ 2147483647 w 971"/>
              <a:gd name="T23" fmla="*/ 2147483647 h 484"/>
              <a:gd name="T24" fmla="*/ 2147483647 w 971"/>
              <a:gd name="T25" fmla="*/ 2147483647 h 484"/>
              <a:gd name="T26" fmla="*/ 2147483647 w 971"/>
              <a:gd name="T27" fmla="*/ 2147483647 h 484"/>
              <a:gd name="T28" fmla="*/ 2147483647 w 971"/>
              <a:gd name="T29" fmla="*/ 2147483647 h 484"/>
              <a:gd name="T30" fmla="*/ 2147483647 w 971"/>
              <a:gd name="T31" fmla="*/ 2147483647 h 484"/>
              <a:gd name="T32" fmla="*/ 2147483647 w 971"/>
              <a:gd name="T33" fmla="*/ 2147483647 h 484"/>
              <a:gd name="T34" fmla="*/ 2147483647 w 971"/>
              <a:gd name="T35" fmla="*/ 2147483647 h 484"/>
              <a:gd name="T36" fmla="*/ 2147483647 w 971"/>
              <a:gd name="T37" fmla="*/ 2147483647 h 484"/>
              <a:gd name="T38" fmla="*/ 2147483647 w 971"/>
              <a:gd name="T39" fmla="*/ 2147483647 h 484"/>
              <a:gd name="T40" fmla="*/ 2147483647 w 971"/>
              <a:gd name="T41" fmla="*/ 2147483647 h 484"/>
              <a:gd name="T42" fmla="*/ 2147483647 w 971"/>
              <a:gd name="T43" fmla="*/ 2147483647 h 484"/>
              <a:gd name="T44" fmla="*/ 2147483647 w 971"/>
              <a:gd name="T45" fmla="*/ 2147483647 h 484"/>
              <a:gd name="T46" fmla="*/ 2147483647 w 971"/>
              <a:gd name="T47" fmla="*/ 2147483647 h 484"/>
              <a:gd name="T48" fmla="*/ 2147483647 w 971"/>
              <a:gd name="T49" fmla="*/ 2147483647 h 484"/>
              <a:gd name="T50" fmla="*/ 2147483647 w 971"/>
              <a:gd name="T51" fmla="*/ 2147483647 h 484"/>
              <a:gd name="T52" fmla="*/ 2147483647 w 971"/>
              <a:gd name="T53" fmla="*/ 2147483647 h 484"/>
              <a:gd name="T54" fmla="*/ 2147483647 w 971"/>
              <a:gd name="T55" fmla="*/ 2147483647 h 484"/>
              <a:gd name="T56" fmla="*/ 2147483647 w 971"/>
              <a:gd name="T57" fmla="*/ 2147483647 h 484"/>
              <a:gd name="T58" fmla="*/ 2147483647 w 971"/>
              <a:gd name="T59" fmla="*/ 2147483647 h 484"/>
              <a:gd name="T60" fmla="*/ 2147483647 w 971"/>
              <a:gd name="T61" fmla="*/ 2147483647 h 484"/>
              <a:gd name="T62" fmla="*/ 2147483647 w 971"/>
              <a:gd name="T63" fmla="*/ 2147483647 h 484"/>
              <a:gd name="T64" fmla="*/ 2147483647 w 971"/>
              <a:gd name="T65" fmla="*/ 2147483647 h 484"/>
              <a:gd name="T66" fmla="*/ 2147483647 w 971"/>
              <a:gd name="T67" fmla="*/ 2147483647 h 484"/>
              <a:gd name="T68" fmla="*/ 2147483647 w 971"/>
              <a:gd name="T69" fmla="*/ 2147483647 h 484"/>
              <a:gd name="T70" fmla="*/ 2147483647 w 971"/>
              <a:gd name="T71" fmla="*/ 2147483647 h 484"/>
              <a:gd name="T72" fmla="*/ 2147483647 w 971"/>
              <a:gd name="T73" fmla="*/ 2147483647 h 484"/>
              <a:gd name="T74" fmla="*/ 2147483647 w 971"/>
              <a:gd name="T75" fmla="*/ 2147483647 h 484"/>
              <a:gd name="T76" fmla="*/ 2147483647 w 971"/>
              <a:gd name="T77" fmla="*/ 2147483647 h 484"/>
              <a:gd name="T78" fmla="*/ 2147483647 w 971"/>
              <a:gd name="T79" fmla="*/ 0 h 484"/>
              <a:gd name="T80" fmla="*/ 2147483647 w 971"/>
              <a:gd name="T81" fmla="*/ 2147483647 h 484"/>
              <a:gd name="T82" fmla="*/ 2147483647 w 971"/>
              <a:gd name="T83" fmla="*/ 2147483647 h 484"/>
              <a:gd name="T84" fmla="*/ 2147483647 w 971"/>
              <a:gd name="T85" fmla="*/ 2147483647 h 484"/>
              <a:gd name="T86" fmla="*/ 0 w 971"/>
              <a:gd name="T87" fmla="*/ 2147483647 h 48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971"/>
              <a:gd name="T133" fmla="*/ 0 h 484"/>
              <a:gd name="T134" fmla="*/ 971 w 971"/>
              <a:gd name="T135" fmla="*/ 484 h 48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971" h="484">
                <a:moveTo>
                  <a:pt x="0" y="205"/>
                </a:moveTo>
                <a:lnTo>
                  <a:pt x="7" y="215"/>
                </a:lnTo>
                <a:lnTo>
                  <a:pt x="28" y="217"/>
                </a:lnTo>
                <a:lnTo>
                  <a:pt x="36" y="228"/>
                </a:lnTo>
                <a:lnTo>
                  <a:pt x="42" y="249"/>
                </a:lnTo>
                <a:lnTo>
                  <a:pt x="53" y="253"/>
                </a:lnTo>
                <a:lnTo>
                  <a:pt x="184" y="280"/>
                </a:lnTo>
                <a:lnTo>
                  <a:pt x="203" y="280"/>
                </a:lnTo>
                <a:lnTo>
                  <a:pt x="226" y="309"/>
                </a:lnTo>
                <a:lnTo>
                  <a:pt x="249" y="309"/>
                </a:lnTo>
                <a:lnTo>
                  <a:pt x="253" y="313"/>
                </a:lnTo>
                <a:lnTo>
                  <a:pt x="259" y="309"/>
                </a:lnTo>
                <a:lnTo>
                  <a:pt x="270" y="309"/>
                </a:lnTo>
                <a:lnTo>
                  <a:pt x="303" y="313"/>
                </a:lnTo>
                <a:lnTo>
                  <a:pt x="324" y="318"/>
                </a:lnTo>
                <a:lnTo>
                  <a:pt x="334" y="330"/>
                </a:lnTo>
                <a:lnTo>
                  <a:pt x="330" y="334"/>
                </a:lnTo>
                <a:lnTo>
                  <a:pt x="330" y="336"/>
                </a:lnTo>
                <a:lnTo>
                  <a:pt x="351" y="345"/>
                </a:lnTo>
                <a:lnTo>
                  <a:pt x="376" y="357"/>
                </a:lnTo>
                <a:lnTo>
                  <a:pt x="376" y="378"/>
                </a:lnTo>
                <a:lnTo>
                  <a:pt x="368" y="428"/>
                </a:lnTo>
                <a:lnTo>
                  <a:pt x="376" y="428"/>
                </a:lnTo>
                <a:lnTo>
                  <a:pt x="399" y="424"/>
                </a:lnTo>
                <a:lnTo>
                  <a:pt x="401" y="428"/>
                </a:lnTo>
                <a:lnTo>
                  <a:pt x="399" y="440"/>
                </a:lnTo>
                <a:lnTo>
                  <a:pt x="395" y="445"/>
                </a:lnTo>
                <a:lnTo>
                  <a:pt x="399" y="468"/>
                </a:lnTo>
                <a:lnTo>
                  <a:pt x="420" y="484"/>
                </a:lnTo>
                <a:lnTo>
                  <a:pt x="422" y="472"/>
                </a:lnTo>
                <a:lnTo>
                  <a:pt x="422" y="449"/>
                </a:lnTo>
                <a:lnTo>
                  <a:pt x="441" y="422"/>
                </a:lnTo>
                <a:lnTo>
                  <a:pt x="455" y="403"/>
                </a:lnTo>
                <a:lnTo>
                  <a:pt x="464" y="378"/>
                </a:lnTo>
                <a:lnTo>
                  <a:pt x="482" y="345"/>
                </a:lnTo>
                <a:lnTo>
                  <a:pt x="486" y="318"/>
                </a:lnTo>
                <a:lnTo>
                  <a:pt x="487" y="315"/>
                </a:lnTo>
                <a:lnTo>
                  <a:pt x="487" y="336"/>
                </a:lnTo>
                <a:lnTo>
                  <a:pt x="503" y="345"/>
                </a:lnTo>
                <a:lnTo>
                  <a:pt x="510" y="336"/>
                </a:lnTo>
                <a:lnTo>
                  <a:pt x="520" y="315"/>
                </a:lnTo>
                <a:lnTo>
                  <a:pt x="547" y="313"/>
                </a:lnTo>
                <a:lnTo>
                  <a:pt x="547" y="324"/>
                </a:lnTo>
                <a:lnTo>
                  <a:pt x="524" y="351"/>
                </a:lnTo>
                <a:lnTo>
                  <a:pt x="532" y="357"/>
                </a:lnTo>
                <a:lnTo>
                  <a:pt x="535" y="359"/>
                </a:lnTo>
                <a:lnTo>
                  <a:pt x="585" y="318"/>
                </a:lnTo>
                <a:lnTo>
                  <a:pt x="589" y="313"/>
                </a:lnTo>
                <a:lnTo>
                  <a:pt x="589" y="294"/>
                </a:lnTo>
                <a:lnTo>
                  <a:pt x="612" y="292"/>
                </a:lnTo>
                <a:lnTo>
                  <a:pt x="633" y="294"/>
                </a:lnTo>
                <a:lnTo>
                  <a:pt x="639" y="292"/>
                </a:lnTo>
                <a:lnTo>
                  <a:pt x="645" y="282"/>
                </a:lnTo>
                <a:lnTo>
                  <a:pt x="660" y="276"/>
                </a:lnTo>
                <a:lnTo>
                  <a:pt x="666" y="276"/>
                </a:lnTo>
                <a:lnTo>
                  <a:pt x="703" y="249"/>
                </a:lnTo>
                <a:lnTo>
                  <a:pt x="716" y="253"/>
                </a:lnTo>
                <a:lnTo>
                  <a:pt x="726" y="253"/>
                </a:lnTo>
                <a:lnTo>
                  <a:pt x="776" y="259"/>
                </a:lnTo>
                <a:lnTo>
                  <a:pt x="797" y="276"/>
                </a:lnTo>
                <a:lnTo>
                  <a:pt x="808" y="280"/>
                </a:lnTo>
                <a:lnTo>
                  <a:pt x="812" y="276"/>
                </a:lnTo>
                <a:lnTo>
                  <a:pt x="808" y="253"/>
                </a:lnTo>
                <a:lnTo>
                  <a:pt x="814" y="249"/>
                </a:lnTo>
                <a:lnTo>
                  <a:pt x="835" y="253"/>
                </a:lnTo>
                <a:lnTo>
                  <a:pt x="873" y="247"/>
                </a:lnTo>
                <a:lnTo>
                  <a:pt x="883" y="249"/>
                </a:lnTo>
                <a:lnTo>
                  <a:pt x="898" y="253"/>
                </a:lnTo>
                <a:lnTo>
                  <a:pt x="920" y="247"/>
                </a:lnTo>
                <a:lnTo>
                  <a:pt x="923" y="247"/>
                </a:lnTo>
                <a:lnTo>
                  <a:pt x="927" y="249"/>
                </a:lnTo>
                <a:lnTo>
                  <a:pt x="943" y="249"/>
                </a:lnTo>
                <a:lnTo>
                  <a:pt x="960" y="249"/>
                </a:lnTo>
                <a:lnTo>
                  <a:pt x="971" y="236"/>
                </a:lnTo>
                <a:lnTo>
                  <a:pt x="971" y="226"/>
                </a:lnTo>
                <a:lnTo>
                  <a:pt x="964" y="217"/>
                </a:lnTo>
                <a:lnTo>
                  <a:pt x="956" y="217"/>
                </a:lnTo>
                <a:lnTo>
                  <a:pt x="920" y="226"/>
                </a:lnTo>
                <a:lnTo>
                  <a:pt x="895" y="211"/>
                </a:lnTo>
                <a:lnTo>
                  <a:pt x="879" y="196"/>
                </a:lnTo>
                <a:lnTo>
                  <a:pt x="862" y="167"/>
                </a:lnTo>
                <a:lnTo>
                  <a:pt x="847" y="161"/>
                </a:lnTo>
                <a:lnTo>
                  <a:pt x="808" y="163"/>
                </a:lnTo>
                <a:lnTo>
                  <a:pt x="793" y="167"/>
                </a:lnTo>
                <a:lnTo>
                  <a:pt x="776" y="163"/>
                </a:lnTo>
                <a:lnTo>
                  <a:pt x="768" y="167"/>
                </a:lnTo>
                <a:lnTo>
                  <a:pt x="760" y="167"/>
                </a:lnTo>
                <a:lnTo>
                  <a:pt x="743" y="138"/>
                </a:lnTo>
                <a:lnTo>
                  <a:pt x="743" y="123"/>
                </a:lnTo>
                <a:lnTo>
                  <a:pt x="752" y="105"/>
                </a:lnTo>
                <a:lnTo>
                  <a:pt x="747" y="101"/>
                </a:lnTo>
                <a:lnTo>
                  <a:pt x="731" y="105"/>
                </a:lnTo>
                <a:lnTo>
                  <a:pt x="699" y="123"/>
                </a:lnTo>
                <a:lnTo>
                  <a:pt x="572" y="151"/>
                </a:lnTo>
                <a:lnTo>
                  <a:pt x="532" y="184"/>
                </a:lnTo>
                <a:lnTo>
                  <a:pt x="524" y="196"/>
                </a:lnTo>
                <a:lnTo>
                  <a:pt x="520" y="203"/>
                </a:lnTo>
                <a:lnTo>
                  <a:pt x="520" y="196"/>
                </a:lnTo>
                <a:lnTo>
                  <a:pt x="507" y="188"/>
                </a:lnTo>
                <a:lnTo>
                  <a:pt x="503" y="194"/>
                </a:lnTo>
                <a:lnTo>
                  <a:pt x="487" y="194"/>
                </a:lnTo>
                <a:lnTo>
                  <a:pt x="478" y="184"/>
                </a:lnTo>
                <a:lnTo>
                  <a:pt x="459" y="184"/>
                </a:lnTo>
                <a:lnTo>
                  <a:pt x="422" y="188"/>
                </a:lnTo>
                <a:lnTo>
                  <a:pt x="380" y="140"/>
                </a:lnTo>
                <a:lnTo>
                  <a:pt x="324" y="117"/>
                </a:lnTo>
                <a:lnTo>
                  <a:pt x="315" y="119"/>
                </a:lnTo>
                <a:lnTo>
                  <a:pt x="297" y="119"/>
                </a:lnTo>
                <a:lnTo>
                  <a:pt x="270" y="140"/>
                </a:lnTo>
                <a:lnTo>
                  <a:pt x="269" y="149"/>
                </a:lnTo>
                <a:lnTo>
                  <a:pt x="259" y="130"/>
                </a:lnTo>
                <a:lnTo>
                  <a:pt x="269" y="101"/>
                </a:lnTo>
                <a:lnTo>
                  <a:pt x="274" y="94"/>
                </a:lnTo>
                <a:lnTo>
                  <a:pt x="290" y="80"/>
                </a:lnTo>
                <a:lnTo>
                  <a:pt x="318" y="42"/>
                </a:lnTo>
                <a:lnTo>
                  <a:pt x="330" y="28"/>
                </a:lnTo>
                <a:lnTo>
                  <a:pt x="334" y="28"/>
                </a:lnTo>
                <a:lnTo>
                  <a:pt x="357" y="9"/>
                </a:lnTo>
                <a:lnTo>
                  <a:pt x="355" y="7"/>
                </a:lnTo>
                <a:lnTo>
                  <a:pt x="347" y="0"/>
                </a:lnTo>
                <a:lnTo>
                  <a:pt x="303" y="9"/>
                </a:lnTo>
                <a:lnTo>
                  <a:pt x="274" y="21"/>
                </a:lnTo>
                <a:lnTo>
                  <a:pt x="242" y="61"/>
                </a:lnTo>
                <a:lnTo>
                  <a:pt x="224" y="65"/>
                </a:lnTo>
                <a:lnTo>
                  <a:pt x="182" y="107"/>
                </a:lnTo>
                <a:lnTo>
                  <a:pt x="144" y="130"/>
                </a:lnTo>
                <a:lnTo>
                  <a:pt x="90" y="151"/>
                </a:lnTo>
                <a:lnTo>
                  <a:pt x="75" y="151"/>
                </a:lnTo>
                <a:lnTo>
                  <a:pt x="73" y="167"/>
                </a:lnTo>
                <a:lnTo>
                  <a:pt x="42" y="184"/>
                </a:lnTo>
                <a:lnTo>
                  <a:pt x="28" y="196"/>
                </a:lnTo>
                <a:lnTo>
                  <a:pt x="0" y="205"/>
                </a:lnTo>
                <a:close/>
              </a:path>
            </a:pathLst>
          </a:custGeom>
          <a:solidFill>
            <a:srgbClr val="FF0000"/>
          </a:solidFill>
          <a:ln w="9525">
            <a:noFill/>
            <a:round/>
            <a:headEnd/>
            <a:tailEnd/>
          </a:ln>
        </p:spPr>
        <p:txBody>
          <a:bodyPr>
            <a:prstTxWarp prst="textNoShape">
              <a:avLst/>
            </a:prstTxWarp>
          </a:bodyPr>
          <a:lstStyle/>
          <a:p>
            <a:pPr>
              <a:buFont typeface="Wingdings" charset="2"/>
              <a:buNone/>
            </a:pPr>
            <a:endParaRPr lang="en-US">
              <a:latin typeface="Impact" charset="0"/>
            </a:endParaRPr>
          </a:p>
        </p:txBody>
      </p:sp>
      <p:sp>
        <p:nvSpPr>
          <p:cNvPr id="30" name="Freeform 28"/>
          <p:cNvSpPr>
            <a:spLocks/>
          </p:cNvSpPr>
          <p:nvPr/>
        </p:nvSpPr>
        <p:spPr bwMode="auto">
          <a:xfrm>
            <a:off x="5208588" y="1952625"/>
            <a:ext cx="771525" cy="384175"/>
          </a:xfrm>
          <a:custGeom>
            <a:avLst/>
            <a:gdLst/>
            <a:ahLst/>
            <a:cxnLst>
              <a:cxn ang="0">
                <a:pos x="28" y="217"/>
              </a:cxn>
              <a:cxn ang="0">
                <a:pos x="53" y="253"/>
              </a:cxn>
              <a:cxn ang="0">
                <a:pos x="226" y="309"/>
              </a:cxn>
              <a:cxn ang="0">
                <a:pos x="259" y="309"/>
              </a:cxn>
              <a:cxn ang="0">
                <a:pos x="324" y="318"/>
              </a:cxn>
              <a:cxn ang="0">
                <a:pos x="330" y="336"/>
              </a:cxn>
              <a:cxn ang="0">
                <a:pos x="376" y="378"/>
              </a:cxn>
              <a:cxn ang="0">
                <a:pos x="399" y="424"/>
              </a:cxn>
              <a:cxn ang="0">
                <a:pos x="395" y="445"/>
              </a:cxn>
              <a:cxn ang="0">
                <a:pos x="422" y="472"/>
              </a:cxn>
              <a:cxn ang="0">
                <a:pos x="455" y="403"/>
              </a:cxn>
              <a:cxn ang="0">
                <a:pos x="486" y="318"/>
              </a:cxn>
              <a:cxn ang="0">
                <a:pos x="503" y="345"/>
              </a:cxn>
              <a:cxn ang="0">
                <a:pos x="547" y="313"/>
              </a:cxn>
              <a:cxn ang="0">
                <a:pos x="532" y="357"/>
              </a:cxn>
              <a:cxn ang="0">
                <a:pos x="589" y="313"/>
              </a:cxn>
              <a:cxn ang="0">
                <a:pos x="633" y="294"/>
              </a:cxn>
              <a:cxn ang="0">
                <a:pos x="660" y="276"/>
              </a:cxn>
              <a:cxn ang="0">
                <a:pos x="716" y="253"/>
              </a:cxn>
              <a:cxn ang="0">
                <a:pos x="797" y="276"/>
              </a:cxn>
              <a:cxn ang="0">
                <a:pos x="808" y="253"/>
              </a:cxn>
              <a:cxn ang="0">
                <a:pos x="873" y="247"/>
              </a:cxn>
              <a:cxn ang="0">
                <a:pos x="920" y="247"/>
              </a:cxn>
              <a:cxn ang="0">
                <a:pos x="943" y="249"/>
              </a:cxn>
              <a:cxn ang="0">
                <a:pos x="971" y="226"/>
              </a:cxn>
              <a:cxn ang="0">
                <a:pos x="920" y="226"/>
              </a:cxn>
              <a:cxn ang="0">
                <a:pos x="862" y="167"/>
              </a:cxn>
              <a:cxn ang="0">
                <a:pos x="793" y="167"/>
              </a:cxn>
              <a:cxn ang="0">
                <a:pos x="760" y="167"/>
              </a:cxn>
              <a:cxn ang="0">
                <a:pos x="752" y="105"/>
              </a:cxn>
              <a:cxn ang="0">
                <a:pos x="699" y="123"/>
              </a:cxn>
              <a:cxn ang="0">
                <a:pos x="524" y="196"/>
              </a:cxn>
              <a:cxn ang="0">
                <a:pos x="507" y="188"/>
              </a:cxn>
              <a:cxn ang="0">
                <a:pos x="478" y="184"/>
              </a:cxn>
              <a:cxn ang="0">
                <a:pos x="380" y="140"/>
              </a:cxn>
              <a:cxn ang="0">
                <a:pos x="297" y="119"/>
              </a:cxn>
              <a:cxn ang="0">
                <a:pos x="259" y="130"/>
              </a:cxn>
              <a:cxn ang="0">
                <a:pos x="290" y="80"/>
              </a:cxn>
              <a:cxn ang="0">
                <a:pos x="334" y="28"/>
              </a:cxn>
              <a:cxn ang="0">
                <a:pos x="347" y="0"/>
              </a:cxn>
              <a:cxn ang="0">
                <a:pos x="242" y="61"/>
              </a:cxn>
              <a:cxn ang="0">
                <a:pos x="144" y="130"/>
              </a:cxn>
              <a:cxn ang="0">
                <a:pos x="73" y="167"/>
              </a:cxn>
              <a:cxn ang="0">
                <a:pos x="0" y="205"/>
              </a:cxn>
            </a:cxnLst>
            <a:rect l="0" t="0" r="r" b="b"/>
            <a:pathLst>
              <a:path w="971" h="484">
                <a:moveTo>
                  <a:pt x="0" y="205"/>
                </a:moveTo>
                <a:lnTo>
                  <a:pt x="7" y="215"/>
                </a:lnTo>
                <a:lnTo>
                  <a:pt x="28" y="217"/>
                </a:lnTo>
                <a:lnTo>
                  <a:pt x="36" y="228"/>
                </a:lnTo>
                <a:lnTo>
                  <a:pt x="42" y="249"/>
                </a:lnTo>
                <a:lnTo>
                  <a:pt x="53" y="253"/>
                </a:lnTo>
                <a:lnTo>
                  <a:pt x="184" y="280"/>
                </a:lnTo>
                <a:lnTo>
                  <a:pt x="203" y="280"/>
                </a:lnTo>
                <a:lnTo>
                  <a:pt x="226" y="309"/>
                </a:lnTo>
                <a:lnTo>
                  <a:pt x="249" y="309"/>
                </a:lnTo>
                <a:lnTo>
                  <a:pt x="253" y="313"/>
                </a:lnTo>
                <a:lnTo>
                  <a:pt x="259" y="309"/>
                </a:lnTo>
                <a:lnTo>
                  <a:pt x="270" y="309"/>
                </a:lnTo>
                <a:lnTo>
                  <a:pt x="303" y="313"/>
                </a:lnTo>
                <a:lnTo>
                  <a:pt x="324" y="318"/>
                </a:lnTo>
                <a:lnTo>
                  <a:pt x="334" y="330"/>
                </a:lnTo>
                <a:lnTo>
                  <a:pt x="330" y="334"/>
                </a:lnTo>
                <a:lnTo>
                  <a:pt x="330" y="336"/>
                </a:lnTo>
                <a:lnTo>
                  <a:pt x="351" y="345"/>
                </a:lnTo>
                <a:lnTo>
                  <a:pt x="376" y="357"/>
                </a:lnTo>
                <a:lnTo>
                  <a:pt x="376" y="378"/>
                </a:lnTo>
                <a:lnTo>
                  <a:pt x="368" y="428"/>
                </a:lnTo>
                <a:lnTo>
                  <a:pt x="376" y="428"/>
                </a:lnTo>
                <a:lnTo>
                  <a:pt x="399" y="424"/>
                </a:lnTo>
                <a:lnTo>
                  <a:pt x="401" y="428"/>
                </a:lnTo>
                <a:lnTo>
                  <a:pt x="399" y="440"/>
                </a:lnTo>
                <a:lnTo>
                  <a:pt x="395" y="445"/>
                </a:lnTo>
                <a:lnTo>
                  <a:pt x="399" y="468"/>
                </a:lnTo>
                <a:lnTo>
                  <a:pt x="420" y="484"/>
                </a:lnTo>
                <a:lnTo>
                  <a:pt x="422" y="472"/>
                </a:lnTo>
                <a:lnTo>
                  <a:pt x="422" y="449"/>
                </a:lnTo>
                <a:lnTo>
                  <a:pt x="441" y="422"/>
                </a:lnTo>
                <a:lnTo>
                  <a:pt x="455" y="403"/>
                </a:lnTo>
                <a:lnTo>
                  <a:pt x="464" y="378"/>
                </a:lnTo>
                <a:lnTo>
                  <a:pt x="482" y="345"/>
                </a:lnTo>
                <a:lnTo>
                  <a:pt x="486" y="318"/>
                </a:lnTo>
                <a:lnTo>
                  <a:pt x="487" y="315"/>
                </a:lnTo>
                <a:lnTo>
                  <a:pt x="487" y="336"/>
                </a:lnTo>
                <a:lnTo>
                  <a:pt x="503" y="345"/>
                </a:lnTo>
                <a:lnTo>
                  <a:pt x="510" y="336"/>
                </a:lnTo>
                <a:lnTo>
                  <a:pt x="520" y="315"/>
                </a:lnTo>
                <a:lnTo>
                  <a:pt x="547" y="313"/>
                </a:lnTo>
                <a:lnTo>
                  <a:pt x="547" y="324"/>
                </a:lnTo>
                <a:lnTo>
                  <a:pt x="524" y="351"/>
                </a:lnTo>
                <a:lnTo>
                  <a:pt x="532" y="357"/>
                </a:lnTo>
                <a:lnTo>
                  <a:pt x="535" y="359"/>
                </a:lnTo>
                <a:lnTo>
                  <a:pt x="585" y="318"/>
                </a:lnTo>
                <a:lnTo>
                  <a:pt x="589" y="313"/>
                </a:lnTo>
                <a:lnTo>
                  <a:pt x="589" y="294"/>
                </a:lnTo>
                <a:lnTo>
                  <a:pt x="612" y="292"/>
                </a:lnTo>
                <a:lnTo>
                  <a:pt x="633" y="294"/>
                </a:lnTo>
                <a:lnTo>
                  <a:pt x="639" y="292"/>
                </a:lnTo>
                <a:lnTo>
                  <a:pt x="645" y="282"/>
                </a:lnTo>
                <a:lnTo>
                  <a:pt x="660" y="276"/>
                </a:lnTo>
                <a:lnTo>
                  <a:pt x="666" y="276"/>
                </a:lnTo>
                <a:lnTo>
                  <a:pt x="703" y="249"/>
                </a:lnTo>
                <a:lnTo>
                  <a:pt x="716" y="253"/>
                </a:lnTo>
                <a:lnTo>
                  <a:pt x="726" y="253"/>
                </a:lnTo>
                <a:lnTo>
                  <a:pt x="776" y="259"/>
                </a:lnTo>
                <a:lnTo>
                  <a:pt x="797" y="276"/>
                </a:lnTo>
                <a:lnTo>
                  <a:pt x="808" y="280"/>
                </a:lnTo>
                <a:lnTo>
                  <a:pt x="812" y="276"/>
                </a:lnTo>
                <a:lnTo>
                  <a:pt x="808" y="253"/>
                </a:lnTo>
                <a:lnTo>
                  <a:pt x="814" y="249"/>
                </a:lnTo>
                <a:lnTo>
                  <a:pt x="835" y="253"/>
                </a:lnTo>
                <a:lnTo>
                  <a:pt x="873" y="247"/>
                </a:lnTo>
                <a:lnTo>
                  <a:pt x="883" y="249"/>
                </a:lnTo>
                <a:lnTo>
                  <a:pt x="898" y="253"/>
                </a:lnTo>
                <a:lnTo>
                  <a:pt x="920" y="247"/>
                </a:lnTo>
                <a:lnTo>
                  <a:pt x="923" y="247"/>
                </a:lnTo>
                <a:lnTo>
                  <a:pt x="927" y="249"/>
                </a:lnTo>
                <a:lnTo>
                  <a:pt x="943" y="249"/>
                </a:lnTo>
                <a:lnTo>
                  <a:pt x="960" y="249"/>
                </a:lnTo>
                <a:lnTo>
                  <a:pt x="971" y="236"/>
                </a:lnTo>
                <a:lnTo>
                  <a:pt x="971" y="226"/>
                </a:lnTo>
                <a:lnTo>
                  <a:pt x="964" y="217"/>
                </a:lnTo>
                <a:lnTo>
                  <a:pt x="956" y="217"/>
                </a:lnTo>
                <a:lnTo>
                  <a:pt x="920" y="226"/>
                </a:lnTo>
                <a:lnTo>
                  <a:pt x="895" y="211"/>
                </a:lnTo>
                <a:lnTo>
                  <a:pt x="879" y="196"/>
                </a:lnTo>
                <a:lnTo>
                  <a:pt x="862" y="167"/>
                </a:lnTo>
                <a:lnTo>
                  <a:pt x="847" y="161"/>
                </a:lnTo>
                <a:lnTo>
                  <a:pt x="808" y="163"/>
                </a:lnTo>
                <a:lnTo>
                  <a:pt x="793" y="167"/>
                </a:lnTo>
                <a:lnTo>
                  <a:pt x="776" y="163"/>
                </a:lnTo>
                <a:lnTo>
                  <a:pt x="768" y="167"/>
                </a:lnTo>
                <a:lnTo>
                  <a:pt x="760" y="167"/>
                </a:lnTo>
                <a:lnTo>
                  <a:pt x="743" y="138"/>
                </a:lnTo>
                <a:lnTo>
                  <a:pt x="743" y="123"/>
                </a:lnTo>
                <a:lnTo>
                  <a:pt x="752" y="105"/>
                </a:lnTo>
                <a:lnTo>
                  <a:pt x="747" y="101"/>
                </a:lnTo>
                <a:lnTo>
                  <a:pt x="731" y="105"/>
                </a:lnTo>
                <a:lnTo>
                  <a:pt x="699" y="123"/>
                </a:lnTo>
                <a:lnTo>
                  <a:pt x="572" y="151"/>
                </a:lnTo>
                <a:lnTo>
                  <a:pt x="532" y="184"/>
                </a:lnTo>
                <a:lnTo>
                  <a:pt x="524" y="196"/>
                </a:lnTo>
                <a:lnTo>
                  <a:pt x="520" y="203"/>
                </a:lnTo>
                <a:lnTo>
                  <a:pt x="520" y="196"/>
                </a:lnTo>
                <a:lnTo>
                  <a:pt x="507" y="188"/>
                </a:lnTo>
                <a:lnTo>
                  <a:pt x="503" y="194"/>
                </a:lnTo>
                <a:lnTo>
                  <a:pt x="487" y="194"/>
                </a:lnTo>
                <a:lnTo>
                  <a:pt x="478" y="184"/>
                </a:lnTo>
                <a:lnTo>
                  <a:pt x="459" y="184"/>
                </a:lnTo>
                <a:lnTo>
                  <a:pt x="422" y="188"/>
                </a:lnTo>
                <a:lnTo>
                  <a:pt x="380" y="140"/>
                </a:lnTo>
                <a:lnTo>
                  <a:pt x="324" y="117"/>
                </a:lnTo>
                <a:lnTo>
                  <a:pt x="315" y="119"/>
                </a:lnTo>
                <a:lnTo>
                  <a:pt x="297" y="119"/>
                </a:lnTo>
                <a:lnTo>
                  <a:pt x="270" y="140"/>
                </a:lnTo>
                <a:lnTo>
                  <a:pt x="269" y="149"/>
                </a:lnTo>
                <a:lnTo>
                  <a:pt x="259" y="130"/>
                </a:lnTo>
                <a:lnTo>
                  <a:pt x="269" y="101"/>
                </a:lnTo>
                <a:lnTo>
                  <a:pt x="274" y="94"/>
                </a:lnTo>
                <a:lnTo>
                  <a:pt x="290" y="80"/>
                </a:lnTo>
                <a:lnTo>
                  <a:pt x="318" y="42"/>
                </a:lnTo>
                <a:lnTo>
                  <a:pt x="330" y="28"/>
                </a:lnTo>
                <a:lnTo>
                  <a:pt x="334" y="28"/>
                </a:lnTo>
                <a:lnTo>
                  <a:pt x="357" y="9"/>
                </a:lnTo>
                <a:lnTo>
                  <a:pt x="355" y="7"/>
                </a:lnTo>
                <a:lnTo>
                  <a:pt x="347" y="0"/>
                </a:lnTo>
                <a:lnTo>
                  <a:pt x="303" y="9"/>
                </a:lnTo>
                <a:lnTo>
                  <a:pt x="274" y="21"/>
                </a:lnTo>
                <a:lnTo>
                  <a:pt x="242" y="61"/>
                </a:lnTo>
                <a:lnTo>
                  <a:pt x="224" y="65"/>
                </a:lnTo>
                <a:lnTo>
                  <a:pt x="182" y="107"/>
                </a:lnTo>
                <a:lnTo>
                  <a:pt x="144" y="130"/>
                </a:lnTo>
                <a:lnTo>
                  <a:pt x="90" y="151"/>
                </a:lnTo>
                <a:lnTo>
                  <a:pt x="75" y="151"/>
                </a:lnTo>
                <a:lnTo>
                  <a:pt x="73" y="167"/>
                </a:lnTo>
                <a:lnTo>
                  <a:pt x="42" y="184"/>
                </a:lnTo>
                <a:lnTo>
                  <a:pt x="28" y="196"/>
                </a:lnTo>
                <a:lnTo>
                  <a:pt x="0" y="205"/>
                </a:lnTo>
                <a:close/>
              </a:path>
            </a:pathLst>
          </a:custGeom>
          <a:solidFill>
            <a:srgbClr val="FFFF00"/>
          </a:solidFill>
          <a:ln w="7938">
            <a:solidFill>
              <a:srgbClr val="000000"/>
            </a:solidFill>
            <a:prstDash val="solid"/>
            <a:round/>
            <a:headEnd/>
            <a:tailEnd/>
          </a:ln>
          <a:effectLst>
            <a:innerShdw blurRad="431800" dist="50800" dir="13500000">
              <a:schemeClr val="tx2">
                <a:lumMod val="75000"/>
                <a:alpha val="50000"/>
              </a:schemeClr>
            </a:innerShdw>
          </a:effectLst>
        </p:spPr>
        <p:txBody>
          <a:bodyPr/>
          <a:lstStyle/>
          <a:p>
            <a:pPr>
              <a:buFont typeface="Wingdings" pitchFamily="2" charset="2"/>
              <a:buNone/>
              <a:defRPr/>
            </a:pPr>
            <a:endParaRPr lang="en-US" dirty="0">
              <a:latin typeface="Impact" pitchFamily="34" charset="0"/>
            </a:endParaRPr>
          </a:p>
        </p:txBody>
      </p:sp>
      <p:sp>
        <p:nvSpPr>
          <p:cNvPr id="31" name="Freeform 29"/>
          <p:cNvSpPr>
            <a:spLocks/>
          </p:cNvSpPr>
          <p:nvPr/>
        </p:nvSpPr>
        <p:spPr bwMode="auto">
          <a:xfrm>
            <a:off x="5607050" y="3935413"/>
            <a:ext cx="500063" cy="785812"/>
          </a:xfrm>
          <a:custGeom>
            <a:avLst/>
            <a:gdLst/>
            <a:ahLst/>
            <a:cxnLst>
              <a:cxn ang="0">
                <a:pos x="0" y="38"/>
              </a:cxn>
              <a:cxn ang="0">
                <a:pos x="428" y="0"/>
              </a:cxn>
              <a:cxn ang="0">
                <a:pos x="551" y="423"/>
              </a:cxn>
              <a:cxn ang="0">
                <a:pos x="562" y="438"/>
              </a:cxn>
              <a:cxn ang="0">
                <a:pos x="574" y="467"/>
              </a:cxn>
              <a:cxn ang="0">
                <a:pos x="578" y="482"/>
              </a:cxn>
              <a:cxn ang="0">
                <a:pos x="589" y="490"/>
              </a:cxn>
              <a:cxn ang="0">
                <a:pos x="605" y="505"/>
              </a:cxn>
              <a:cxn ang="0">
                <a:pos x="595" y="522"/>
              </a:cxn>
              <a:cxn ang="0">
                <a:pos x="610" y="540"/>
              </a:cxn>
              <a:cxn ang="0">
                <a:pos x="607" y="544"/>
              </a:cxn>
              <a:cxn ang="0">
                <a:pos x="595" y="567"/>
              </a:cxn>
              <a:cxn ang="0">
                <a:pos x="595" y="595"/>
              </a:cxn>
              <a:cxn ang="0">
                <a:pos x="584" y="617"/>
              </a:cxn>
              <a:cxn ang="0">
                <a:pos x="584" y="655"/>
              </a:cxn>
              <a:cxn ang="0">
                <a:pos x="607" y="697"/>
              </a:cxn>
              <a:cxn ang="0">
                <a:pos x="605" y="749"/>
              </a:cxn>
              <a:cxn ang="0">
                <a:pos x="626" y="786"/>
              </a:cxn>
              <a:cxn ang="0">
                <a:pos x="630" y="793"/>
              </a:cxn>
              <a:cxn ang="0">
                <a:pos x="173" y="841"/>
              </a:cxn>
              <a:cxn ang="0">
                <a:pos x="173" y="847"/>
              </a:cxn>
              <a:cxn ang="0">
                <a:pos x="173" y="853"/>
              </a:cxn>
              <a:cxn ang="0">
                <a:pos x="165" y="859"/>
              </a:cxn>
              <a:cxn ang="0">
                <a:pos x="173" y="874"/>
              </a:cxn>
              <a:cxn ang="0">
                <a:pos x="184" y="891"/>
              </a:cxn>
              <a:cxn ang="0">
                <a:pos x="194" y="901"/>
              </a:cxn>
              <a:cxn ang="0">
                <a:pos x="200" y="901"/>
              </a:cxn>
              <a:cxn ang="0">
                <a:pos x="211" y="914"/>
              </a:cxn>
              <a:cxn ang="0">
                <a:pos x="217" y="918"/>
              </a:cxn>
              <a:cxn ang="0">
                <a:pos x="205" y="935"/>
              </a:cxn>
              <a:cxn ang="0">
                <a:pos x="205" y="939"/>
              </a:cxn>
              <a:cxn ang="0">
                <a:pos x="217" y="947"/>
              </a:cxn>
              <a:cxn ang="0">
                <a:pos x="221" y="951"/>
              </a:cxn>
              <a:cxn ang="0">
                <a:pos x="221" y="957"/>
              </a:cxn>
              <a:cxn ang="0">
                <a:pos x="211" y="962"/>
              </a:cxn>
              <a:cxn ang="0">
                <a:pos x="203" y="966"/>
              </a:cxn>
              <a:cxn ang="0">
                <a:pos x="184" y="989"/>
              </a:cxn>
              <a:cxn ang="0">
                <a:pos x="165" y="989"/>
              </a:cxn>
              <a:cxn ang="0">
                <a:pos x="150" y="989"/>
              </a:cxn>
              <a:cxn ang="0">
                <a:pos x="132" y="962"/>
              </a:cxn>
              <a:cxn ang="0">
                <a:pos x="121" y="935"/>
              </a:cxn>
              <a:cxn ang="0">
                <a:pos x="121" y="924"/>
              </a:cxn>
              <a:cxn ang="0">
                <a:pos x="109" y="895"/>
              </a:cxn>
              <a:cxn ang="0">
                <a:pos x="94" y="924"/>
              </a:cxn>
              <a:cxn ang="0">
                <a:pos x="92" y="968"/>
              </a:cxn>
              <a:cxn ang="0">
                <a:pos x="88" y="980"/>
              </a:cxn>
              <a:cxn ang="0">
                <a:pos x="54" y="968"/>
              </a:cxn>
              <a:cxn ang="0">
                <a:pos x="48" y="980"/>
              </a:cxn>
              <a:cxn ang="0">
                <a:pos x="38" y="984"/>
              </a:cxn>
              <a:cxn ang="0">
                <a:pos x="4" y="680"/>
              </a:cxn>
              <a:cxn ang="0">
                <a:pos x="0" y="655"/>
              </a:cxn>
              <a:cxn ang="0">
                <a:pos x="9" y="56"/>
              </a:cxn>
              <a:cxn ang="0">
                <a:pos x="0" y="38"/>
              </a:cxn>
            </a:cxnLst>
            <a:rect l="0" t="0" r="r" b="b"/>
            <a:pathLst>
              <a:path w="630" h="989">
                <a:moveTo>
                  <a:pt x="0" y="38"/>
                </a:moveTo>
                <a:lnTo>
                  <a:pt x="428" y="0"/>
                </a:lnTo>
                <a:lnTo>
                  <a:pt x="551" y="423"/>
                </a:lnTo>
                <a:lnTo>
                  <a:pt x="562" y="438"/>
                </a:lnTo>
                <a:lnTo>
                  <a:pt x="574" y="467"/>
                </a:lnTo>
                <a:lnTo>
                  <a:pt x="578" y="482"/>
                </a:lnTo>
                <a:lnTo>
                  <a:pt x="589" y="490"/>
                </a:lnTo>
                <a:lnTo>
                  <a:pt x="605" y="505"/>
                </a:lnTo>
                <a:lnTo>
                  <a:pt x="595" y="522"/>
                </a:lnTo>
                <a:lnTo>
                  <a:pt x="610" y="540"/>
                </a:lnTo>
                <a:lnTo>
                  <a:pt x="607" y="544"/>
                </a:lnTo>
                <a:lnTo>
                  <a:pt x="595" y="567"/>
                </a:lnTo>
                <a:lnTo>
                  <a:pt x="595" y="595"/>
                </a:lnTo>
                <a:lnTo>
                  <a:pt x="584" y="617"/>
                </a:lnTo>
                <a:lnTo>
                  <a:pt x="584" y="655"/>
                </a:lnTo>
                <a:lnTo>
                  <a:pt x="607" y="697"/>
                </a:lnTo>
                <a:lnTo>
                  <a:pt x="605" y="749"/>
                </a:lnTo>
                <a:lnTo>
                  <a:pt x="626" y="786"/>
                </a:lnTo>
                <a:lnTo>
                  <a:pt x="630" y="793"/>
                </a:lnTo>
                <a:lnTo>
                  <a:pt x="173" y="841"/>
                </a:lnTo>
                <a:lnTo>
                  <a:pt x="173" y="847"/>
                </a:lnTo>
                <a:lnTo>
                  <a:pt x="173" y="853"/>
                </a:lnTo>
                <a:lnTo>
                  <a:pt x="165" y="859"/>
                </a:lnTo>
                <a:lnTo>
                  <a:pt x="173" y="874"/>
                </a:lnTo>
                <a:lnTo>
                  <a:pt x="184" y="891"/>
                </a:lnTo>
                <a:lnTo>
                  <a:pt x="194" y="901"/>
                </a:lnTo>
                <a:lnTo>
                  <a:pt x="200" y="901"/>
                </a:lnTo>
                <a:lnTo>
                  <a:pt x="211" y="914"/>
                </a:lnTo>
                <a:lnTo>
                  <a:pt x="217" y="918"/>
                </a:lnTo>
                <a:lnTo>
                  <a:pt x="205" y="935"/>
                </a:lnTo>
                <a:lnTo>
                  <a:pt x="205" y="939"/>
                </a:lnTo>
                <a:lnTo>
                  <a:pt x="217" y="947"/>
                </a:lnTo>
                <a:lnTo>
                  <a:pt x="221" y="951"/>
                </a:lnTo>
                <a:lnTo>
                  <a:pt x="221" y="957"/>
                </a:lnTo>
                <a:lnTo>
                  <a:pt x="211" y="962"/>
                </a:lnTo>
                <a:lnTo>
                  <a:pt x="203" y="966"/>
                </a:lnTo>
                <a:lnTo>
                  <a:pt x="184" y="989"/>
                </a:lnTo>
                <a:lnTo>
                  <a:pt x="165" y="989"/>
                </a:lnTo>
                <a:lnTo>
                  <a:pt x="150" y="989"/>
                </a:lnTo>
                <a:lnTo>
                  <a:pt x="132" y="962"/>
                </a:lnTo>
                <a:lnTo>
                  <a:pt x="121" y="935"/>
                </a:lnTo>
                <a:lnTo>
                  <a:pt x="121" y="924"/>
                </a:lnTo>
                <a:lnTo>
                  <a:pt x="109" y="895"/>
                </a:lnTo>
                <a:lnTo>
                  <a:pt x="94" y="924"/>
                </a:lnTo>
                <a:lnTo>
                  <a:pt x="92" y="968"/>
                </a:lnTo>
                <a:lnTo>
                  <a:pt x="88" y="980"/>
                </a:lnTo>
                <a:lnTo>
                  <a:pt x="54" y="968"/>
                </a:lnTo>
                <a:lnTo>
                  <a:pt x="48" y="980"/>
                </a:lnTo>
                <a:lnTo>
                  <a:pt x="38" y="984"/>
                </a:lnTo>
                <a:lnTo>
                  <a:pt x="4" y="680"/>
                </a:lnTo>
                <a:lnTo>
                  <a:pt x="0" y="655"/>
                </a:lnTo>
                <a:lnTo>
                  <a:pt x="9" y="56"/>
                </a:lnTo>
                <a:lnTo>
                  <a:pt x="0" y="38"/>
                </a:lnTo>
                <a:close/>
              </a:path>
            </a:pathLst>
          </a:custGeom>
          <a:solidFill>
            <a:schemeClr val="bg1">
              <a:lumMod val="85000"/>
            </a:schemeClr>
          </a:solidFill>
          <a:ln w="9525">
            <a:noFill/>
            <a:round/>
            <a:headEnd/>
            <a:tailEnd/>
          </a:ln>
        </p:spPr>
        <p:txBody>
          <a:bodyPr/>
          <a:lstStyle/>
          <a:p>
            <a:pPr>
              <a:buFont typeface="Wingdings" pitchFamily="2" charset="2"/>
              <a:buNone/>
              <a:defRPr/>
            </a:pPr>
            <a:endParaRPr lang="en-US" dirty="0">
              <a:latin typeface="Impact" pitchFamily="34" charset="0"/>
            </a:endParaRPr>
          </a:p>
        </p:txBody>
      </p:sp>
      <p:sp>
        <p:nvSpPr>
          <p:cNvPr id="35876" name="Rectangle 30"/>
          <p:cNvSpPr>
            <a:spLocks noChangeArrowheads="1"/>
          </p:cNvSpPr>
          <p:nvPr/>
        </p:nvSpPr>
        <p:spPr bwMode="auto">
          <a:xfrm>
            <a:off x="5702300" y="4189413"/>
            <a:ext cx="179388"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AL</a:t>
            </a:r>
            <a:endParaRPr lang="en-US"/>
          </a:p>
        </p:txBody>
      </p:sp>
      <p:sp>
        <p:nvSpPr>
          <p:cNvPr id="35877" name="Freeform 31"/>
          <p:cNvSpPr>
            <a:spLocks/>
          </p:cNvSpPr>
          <p:nvPr/>
        </p:nvSpPr>
        <p:spPr bwMode="auto">
          <a:xfrm>
            <a:off x="5607050" y="3935413"/>
            <a:ext cx="500063" cy="785812"/>
          </a:xfrm>
          <a:custGeom>
            <a:avLst/>
            <a:gdLst>
              <a:gd name="T0" fmla="*/ 0 w 630"/>
              <a:gd name="T1" fmla="*/ 2147483647 h 989"/>
              <a:gd name="T2" fmla="*/ 2147483647 w 630"/>
              <a:gd name="T3" fmla="*/ 0 h 989"/>
              <a:gd name="T4" fmla="*/ 2147483647 w 630"/>
              <a:gd name="T5" fmla="*/ 2147483647 h 989"/>
              <a:gd name="T6" fmla="*/ 2147483647 w 630"/>
              <a:gd name="T7" fmla="*/ 2147483647 h 989"/>
              <a:gd name="T8" fmla="*/ 2147483647 w 630"/>
              <a:gd name="T9" fmla="*/ 2147483647 h 989"/>
              <a:gd name="T10" fmla="*/ 2147483647 w 630"/>
              <a:gd name="T11" fmla="*/ 2147483647 h 989"/>
              <a:gd name="T12" fmla="*/ 2147483647 w 630"/>
              <a:gd name="T13" fmla="*/ 2147483647 h 989"/>
              <a:gd name="T14" fmla="*/ 2147483647 w 630"/>
              <a:gd name="T15" fmla="*/ 2147483647 h 989"/>
              <a:gd name="T16" fmla="*/ 2147483647 w 630"/>
              <a:gd name="T17" fmla="*/ 2147483647 h 989"/>
              <a:gd name="T18" fmla="*/ 2147483647 w 630"/>
              <a:gd name="T19" fmla="*/ 2147483647 h 989"/>
              <a:gd name="T20" fmla="*/ 2147483647 w 630"/>
              <a:gd name="T21" fmla="*/ 2147483647 h 989"/>
              <a:gd name="T22" fmla="*/ 2147483647 w 630"/>
              <a:gd name="T23" fmla="*/ 2147483647 h 989"/>
              <a:gd name="T24" fmla="*/ 2147483647 w 630"/>
              <a:gd name="T25" fmla="*/ 2147483647 h 989"/>
              <a:gd name="T26" fmla="*/ 2147483647 w 630"/>
              <a:gd name="T27" fmla="*/ 2147483647 h 989"/>
              <a:gd name="T28" fmla="*/ 2147483647 w 630"/>
              <a:gd name="T29" fmla="*/ 2147483647 h 989"/>
              <a:gd name="T30" fmla="*/ 2147483647 w 630"/>
              <a:gd name="T31" fmla="*/ 2147483647 h 989"/>
              <a:gd name="T32" fmla="*/ 2147483647 w 630"/>
              <a:gd name="T33" fmla="*/ 2147483647 h 989"/>
              <a:gd name="T34" fmla="*/ 2147483647 w 630"/>
              <a:gd name="T35" fmla="*/ 2147483647 h 989"/>
              <a:gd name="T36" fmla="*/ 2147483647 w 630"/>
              <a:gd name="T37" fmla="*/ 2147483647 h 989"/>
              <a:gd name="T38" fmla="*/ 2147483647 w 630"/>
              <a:gd name="T39" fmla="*/ 2147483647 h 989"/>
              <a:gd name="T40" fmla="*/ 2147483647 w 630"/>
              <a:gd name="T41" fmla="*/ 2147483647 h 989"/>
              <a:gd name="T42" fmla="*/ 2147483647 w 630"/>
              <a:gd name="T43" fmla="*/ 2147483647 h 989"/>
              <a:gd name="T44" fmla="*/ 2147483647 w 630"/>
              <a:gd name="T45" fmla="*/ 2147483647 h 989"/>
              <a:gd name="T46" fmla="*/ 2147483647 w 630"/>
              <a:gd name="T47" fmla="*/ 2147483647 h 989"/>
              <a:gd name="T48" fmla="*/ 2147483647 w 630"/>
              <a:gd name="T49" fmla="*/ 2147483647 h 989"/>
              <a:gd name="T50" fmla="*/ 2147483647 w 630"/>
              <a:gd name="T51" fmla="*/ 2147483647 h 989"/>
              <a:gd name="T52" fmla="*/ 2147483647 w 630"/>
              <a:gd name="T53" fmla="*/ 2147483647 h 989"/>
              <a:gd name="T54" fmla="*/ 2147483647 w 630"/>
              <a:gd name="T55" fmla="*/ 2147483647 h 989"/>
              <a:gd name="T56" fmla="*/ 2147483647 w 630"/>
              <a:gd name="T57" fmla="*/ 2147483647 h 989"/>
              <a:gd name="T58" fmla="*/ 2147483647 w 630"/>
              <a:gd name="T59" fmla="*/ 2147483647 h 989"/>
              <a:gd name="T60" fmla="*/ 2147483647 w 630"/>
              <a:gd name="T61" fmla="*/ 2147483647 h 989"/>
              <a:gd name="T62" fmla="*/ 2147483647 w 630"/>
              <a:gd name="T63" fmla="*/ 2147483647 h 989"/>
              <a:gd name="T64" fmla="*/ 2147483647 w 630"/>
              <a:gd name="T65" fmla="*/ 2147483647 h 989"/>
              <a:gd name="T66" fmla="*/ 2147483647 w 630"/>
              <a:gd name="T67" fmla="*/ 2147483647 h 989"/>
              <a:gd name="T68" fmla="*/ 2147483647 w 630"/>
              <a:gd name="T69" fmla="*/ 2147483647 h 989"/>
              <a:gd name="T70" fmla="*/ 2147483647 w 630"/>
              <a:gd name="T71" fmla="*/ 2147483647 h 989"/>
              <a:gd name="T72" fmla="*/ 2147483647 w 630"/>
              <a:gd name="T73" fmla="*/ 2147483647 h 989"/>
              <a:gd name="T74" fmla="*/ 2147483647 w 630"/>
              <a:gd name="T75" fmla="*/ 2147483647 h 989"/>
              <a:gd name="T76" fmla="*/ 2147483647 w 630"/>
              <a:gd name="T77" fmla="*/ 2147483647 h 989"/>
              <a:gd name="T78" fmla="*/ 2147483647 w 630"/>
              <a:gd name="T79" fmla="*/ 2147483647 h 989"/>
              <a:gd name="T80" fmla="*/ 2147483647 w 630"/>
              <a:gd name="T81" fmla="*/ 2147483647 h 989"/>
              <a:gd name="T82" fmla="*/ 2147483647 w 630"/>
              <a:gd name="T83" fmla="*/ 2147483647 h 989"/>
              <a:gd name="T84" fmla="*/ 2147483647 w 630"/>
              <a:gd name="T85" fmla="*/ 2147483647 h 989"/>
              <a:gd name="T86" fmla="*/ 2147483647 w 630"/>
              <a:gd name="T87" fmla="*/ 2147483647 h 989"/>
              <a:gd name="T88" fmla="*/ 2147483647 w 630"/>
              <a:gd name="T89" fmla="*/ 2147483647 h 989"/>
              <a:gd name="T90" fmla="*/ 2147483647 w 630"/>
              <a:gd name="T91" fmla="*/ 2147483647 h 989"/>
              <a:gd name="T92" fmla="*/ 2147483647 w 630"/>
              <a:gd name="T93" fmla="*/ 2147483647 h 989"/>
              <a:gd name="T94" fmla="*/ 2147483647 w 630"/>
              <a:gd name="T95" fmla="*/ 2147483647 h 989"/>
              <a:gd name="T96" fmla="*/ 2147483647 w 630"/>
              <a:gd name="T97" fmla="*/ 2147483647 h 989"/>
              <a:gd name="T98" fmla="*/ 2147483647 w 630"/>
              <a:gd name="T99" fmla="*/ 2147483647 h 989"/>
              <a:gd name="T100" fmla="*/ 0 w 630"/>
              <a:gd name="T101" fmla="*/ 2147483647 h 989"/>
              <a:gd name="T102" fmla="*/ 2147483647 w 630"/>
              <a:gd name="T103" fmla="*/ 2147483647 h 989"/>
              <a:gd name="T104" fmla="*/ 0 w 630"/>
              <a:gd name="T105" fmla="*/ 2147483647 h 98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630"/>
              <a:gd name="T160" fmla="*/ 0 h 989"/>
              <a:gd name="T161" fmla="*/ 630 w 630"/>
              <a:gd name="T162" fmla="*/ 989 h 98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630" h="989">
                <a:moveTo>
                  <a:pt x="0" y="38"/>
                </a:moveTo>
                <a:lnTo>
                  <a:pt x="428" y="0"/>
                </a:lnTo>
                <a:lnTo>
                  <a:pt x="551" y="423"/>
                </a:lnTo>
                <a:lnTo>
                  <a:pt x="562" y="438"/>
                </a:lnTo>
                <a:lnTo>
                  <a:pt x="574" y="467"/>
                </a:lnTo>
                <a:lnTo>
                  <a:pt x="578" y="482"/>
                </a:lnTo>
                <a:lnTo>
                  <a:pt x="589" y="490"/>
                </a:lnTo>
                <a:lnTo>
                  <a:pt x="605" y="505"/>
                </a:lnTo>
                <a:lnTo>
                  <a:pt x="595" y="522"/>
                </a:lnTo>
                <a:lnTo>
                  <a:pt x="610" y="540"/>
                </a:lnTo>
                <a:lnTo>
                  <a:pt x="607" y="544"/>
                </a:lnTo>
                <a:lnTo>
                  <a:pt x="595" y="567"/>
                </a:lnTo>
                <a:lnTo>
                  <a:pt x="595" y="595"/>
                </a:lnTo>
                <a:lnTo>
                  <a:pt x="584" y="617"/>
                </a:lnTo>
                <a:lnTo>
                  <a:pt x="584" y="655"/>
                </a:lnTo>
                <a:lnTo>
                  <a:pt x="607" y="697"/>
                </a:lnTo>
                <a:lnTo>
                  <a:pt x="605" y="749"/>
                </a:lnTo>
                <a:lnTo>
                  <a:pt x="626" y="786"/>
                </a:lnTo>
                <a:lnTo>
                  <a:pt x="630" y="793"/>
                </a:lnTo>
                <a:lnTo>
                  <a:pt x="173" y="841"/>
                </a:lnTo>
                <a:lnTo>
                  <a:pt x="173" y="847"/>
                </a:lnTo>
                <a:lnTo>
                  <a:pt x="173" y="853"/>
                </a:lnTo>
                <a:lnTo>
                  <a:pt x="165" y="859"/>
                </a:lnTo>
                <a:lnTo>
                  <a:pt x="173" y="874"/>
                </a:lnTo>
                <a:lnTo>
                  <a:pt x="184" y="891"/>
                </a:lnTo>
                <a:lnTo>
                  <a:pt x="194" y="901"/>
                </a:lnTo>
                <a:lnTo>
                  <a:pt x="200" y="901"/>
                </a:lnTo>
                <a:lnTo>
                  <a:pt x="211" y="914"/>
                </a:lnTo>
                <a:lnTo>
                  <a:pt x="217" y="918"/>
                </a:lnTo>
                <a:lnTo>
                  <a:pt x="205" y="935"/>
                </a:lnTo>
                <a:lnTo>
                  <a:pt x="205" y="939"/>
                </a:lnTo>
                <a:lnTo>
                  <a:pt x="217" y="947"/>
                </a:lnTo>
                <a:lnTo>
                  <a:pt x="221" y="951"/>
                </a:lnTo>
                <a:lnTo>
                  <a:pt x="221" y="957"/>
                </a:lnTo>
                <a:lnTo>
                  <a:pt x="211" y="962"/>
                </a:lnTo>
                <a:lnTo>
                  <a:pt x="203" y="966"/>
                </a:lnTo>
                <a:lnTo>
                  <a:pt x="184" y="989"/>
                </a:lnTo>
                <a:lnTo>
                  <a:pt x="165" y="989"/>
                </a:lnTo>
                <a:lnTo>
                  <a:pt x="150" y="989"/>
                </a:lnTo>
                <a:lnTo>
                  <a:pt x="132" y="962"/>
                </a:lnTo>
                <a:lnTo>
                  <a:pt x="121" y="935"/>
                </a:lnTo>
                <a:lnTo>
                  <a:pt x="121" y="924"/>
                </a:lnTo>
                <a:lnTo>
                  <a:pt x="109" y="895"/>
                </a:lnTo>
                <a:lnTo>
                  <a:pt x="94" y="924"/>
                </a:lnTo>
                <a:lnTo>
                  <a:pt x="92" y="968"/>
                </a:lnTo>
                <a:lnTo>
                  <a:pt x="88" y="980"/>
                </a:lnTo>
                <a:lnTo>
                  <a:pt x="54" y="968"/>
                </a:lnTo>
                <a:lnTo>
                  <a:pt x="48" y="980"/>
                </a:lnTo>
                <a:lnTo>
                  <a:pt x="38" y="984"/>
                </a:lnTo>
                <a:lnTo>
                  <a:pt x="4" y="680"/>
                </a:lnTo>
                <a:lnTo>
                  <a:pt x="0" y="655"/>
                </a:lnTo>
                <a:lnTo>
                  <a:pt x="9" y="56"/>
                </a:lnTo>
                <a:lnTo>
                  <a:pt x="0" y="38"/>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34" name="Freeform 32"/>
          <p:cNvSpPr>
            <a:spLocks/>
          </p:cNvSpPr>
          <p:nvPr/>
        </p:nvSpPr>
        <p:spPr bwMode="auto">
          <a:xfrm>
            <a:off x="5556250" y="4471988"/>
            <a:ext cx="1335088" cy="984250"/>
          </a:xfrm>
          <a:custGeom>
            <a:avLst/>
            <a:gdLst/>
            <a:ahLst/>
            <a:cxnLst>
              <a:cxn ang="0">
                <a:pos x="535" y="73"/>
              </a:cxn>
              <a:cxn ang="0">
                <a:pos x="1081" y="73"/>
              </a:cxn>
              <a:cxn ang="0">
                <a:pos x="1119" y="113"/>
              </a:cxn>
              <a:cxn ang="0">
                <a:pos x="1111" y="19"/>
              </a:cxn>
              <a:cxn ang="0">
                <a:pos x="1169" y="19"/>
              </a:cxn>
              <a:cxn ang="0">
                <a:pos x="1230" y="37"/>
              </a:cxn>
              <a:cxn ang="0">
                <a:pos x="1255" y="96"/>
              </a:cxn>
              <a:cxn ang="0">
                <a:pos x="1294" y="231"/>
              </a:cxn>
              <a:cxn ang="0">
                <a:pos x="1392" y="373"/>
              </a:cxn>
              <a:cxn ang="0">
                <a:pos x="1497" y="488"/>
              </a:cxn>
              <a:cxn ang="0">
                <a:pos x="1486" y="532"/>
              </a:cxn>
              <a:cxn ang="0">
                <a:pos x="1497" y="586"/>
              </a:cxn>
              <a:cxn ang="0">
                <a:pos x="1636" y="794"/>
              </a:cxn>
              <a:cxn ang="0">
                <a:pos x="1666" y="945"/>
              </a:cxn>
              <a:cxn ang="0">
                <a:pos x="1666" y="1057"/>
              </a:cxn>
              <a:cxn ang="0">
                <a:pos x="1655" y="1160"/>
              </a:cxn>
              <a:cxn ang="0">
                <a:pos x="1555" y="1228"/>
              </a:cxn>
              <a:cxn ang="0">
                <a:pos x="1494" y="1233"/>
              </a:cxn>
              <a:cxn ang="0">
                <a:pos x="1494" y="1214"/>
              </a:cxn>
              <a:cxn ang="0">
                <a:pos x="1519" y="1214"/>
              </a:cxn>
              <a:cxn ang="0">
                <a:pos x="1494" y="1191"/>
              </a:cxn>
              <a:cxn ang="0">
                <a:pos x="1394" y="1099"/>
              </a:cxn>
              <a:cxn ang="0">
                <a:pos x="1298" y="989"/>
              </a:cxn>
              <a:cxn ang="0">
                <a:pos x="1244" y="936"/>
              </a:cxn>
              <a:cxn ang="0">
                <a:pos x="1215" y="886"/>
              </a:cxn>
              <a:cxn ang="0">
                <a:pos x="1161" y="874"/>
              </a:cxn>
              <a:cxn ang="0">
                <a:pos x="1094" y="776"/>
              </a:cxn>
              <a:cxn ang="0">
                <a:pos x="1119" y="715"/>
              </a:cxn>
              <a:cxn ang="0">
                <a:pos x="1140" y="671"/>
              </a:cxn>
              <a:cxn ang="0">
                <a:pos x="1119" y="684"/>
              </a:cxn>
              <a:cxn ang="0">
                <a:pos x="1081" y="659"/>
              </a:cxn>
              <a:cxn ang="0">
                <a:pos x="1094" y="703"/>
              </a:cxn>
              <a:cxn ang="0">
                <a:pos x="1044" y="684"/>
              </a:cxn>
              <a:cxn ang="0">
                <a:pos x="1062" y="525"/>
              </a:cxn>
              <a:cxn ang="0">
                <a:pos x="1040" y="452"/>
              </a:cxn>
              <a:cxn ang="0">
                <a:pos x="944" y="390"/>
              </a:cxn>
              <a:cxn ang="0">
                <a:pos x="862" y="306"/>
              </a:cxn>
              <a:cxn ang="0">
                <a:pos x="743" y="227"/>
              </a:cxn>
              <a:cxn ang="0">
                <a:pos x="674" y="263"/>
              </a:cxn>
              <a:cxn ang="0">
                <a:pos x="581" y="325"/>
              </a:cxn>
              <a:cxn ang="0">
                <a:pos x="482" y="354"/>
              </a:cxn>
              <a:cxn ang="0">
                <a:pos x="468" y="329"/>
              </a:cxn>
              <a:cxn ang="0">
                <a:pos x="485" y="336"/>
              </a:cxn>
              <a:cxn ang="0">
                <a:pos x="435" y="275"/>
              </a:cxn>
              <a:cxn ang="0">
                <a:pos x="435" y="256"/>
              </a:cxn>
              <a:cxn ang="0">
                <a:pos x="399" y="236"/>
              </a:cxn>
              <a:cxn ang="0">
                <a:pos x="382" y="252"/>
              </a:cxn>
              <a:cxn ang="0">
                <a:pos x="261" y="213"/>
              </a:cxn>
              <a:cxn ang="0">
                <a:pos x="268" y="186"/>
              </a:cxn>
              <a:cxn ang="0">
                <a:pos x="142" y="219"/>
              </a:cxn>
              <a:cxn ang="0">
                <a:pos x="142" y="208"/>
              </a:cxn>
              <a:cxn ang="0">
                <a:pos x="130" y="202"/>
              </a:cxn>
              <a:cxn ang="0">
                <a:pos x="99" y="208"/>
              </a:cxn>
              <a:cxn ang="0">
                <a:pos x="55" y="252"/>
              </a:cxn>
              <a:cxn ang="0">
                <a:pos x="61" y="227"/>
              </a:cxn>
              <a:cxn ang="0">
                <a:pos x="44" y="208"/>
              </a:cxn>
              <a:cxn ang="0">
                <a:pos x="49" y="177"/>
              </a:cxn>
              <a:cxn ang="0">
                <a:pos x="19" y="154"/>
              </a:cxn>
              <a:cxn ang="0">
                <a:pos x="5" y="110"/>
              </a:cxn>
              <a:cxn ang="0">
                <a:pos x="518" y="42"/>
              </a:cxn>
            </a:cxnLst>
            <a:rect l="0" t="0" r="r" b="b"/>
            <a:pathLst>
              <a:path w="1682" h="1239">
                <a:moveTo>
                  <a:pt x="518" y="42"/>
                </a:moveTo>
                <a:lnTo>
                  <a:pt x="518" y="60"/>
                </a:lnTo>
                <a:lnTo>
                  <a:pt x="535" y="73"/>
                </a:lnTo>
                <a:lnTo>
                  <a:pt x="535" y="90"/>
                </a:lnTo>
                <a:lnTo>
                  <a:pt x="549" y="110"/>
                </a:lnTo>
                <a:lnTo>
                  <a:pt x="1081" y="73"/>
                </a:lnTo>
                <a:lnTo>
                  <a:pt x="1086" y="96"/>
                </a:lnTo>
                <a:lnTo>
                  <a:pt x="1090" y="110"/>
                </a:lnTo>
                <a:lnTo>
                  <a:pt x="1119" y="113"/>
                </a:lnTo>
                <a:lnTo>
                  <a:pt x="1123" y="90"/>
                </a:lnTo>
                <a:lnTo>
                  <a:pt x="1111" y="40"/>
                </a:lnTo>
                <a:lnTo>
                  <a:pt x="1111" y="19"/>
                </a:lnTo>
                <a:lnTo>
                  <a:pt x="1119" y="12"/>
                </a:lnTo>
                <a:lnTo>
                  <a:pt x="1131" y="0"/>
                </a:lnTo>
                <a:lnTo>
                  <a:pt x="1169" y="19"/>
                </a:lnTo>
                <a:lnTo>
                  <a:pt x="1206" y="19"/>
                </a:lnTo>
                <a:lnTo>
                  <a:pt x="1219" y="16"/>
                </a:lnTo>
                <a:lnTo>
                  <a:pt x="1230" y="37"/>
                </a:lnTo>
                <a:lnTo>
                  <a:pt x="1236" y="85"/>
                </a:lnTo>
                <a:lnTo>
                  <a:pt x="1240" y="90"/>
                </a:lnTo>
                <a:lnTo>
                  <a:pt x="1255" y="96"/>
                </a:lnTo>
                <a:lnTo>
                  <a:pt x="1255" y="110"/>
                </a:lnTo>
                <a:lnTo>
                  <a:pt x="1286" y="183"/>
                </a:lnTo>
                <a:lnTo>
                  <a:pt x="1294" y="231"/>
                </a:lnTo>
                <a:lnTo>
                  <a:pt x="1344" y="311"/>
                </a:lnTo>
                <a:lnTo>
                  <a:pt x="1386" y="361"/>
                </a:lnTo>
                <a:lnTo>
                  <a:pt x="1392" y="373"/>
                </a:lnTo>
                <a:lnTo>
                  <a:pt x="1411" y="386"/>
                </a:lnTo>
                <a:lnTo>
                  <a:pt x="1442" y="415"/>
                </a:lnTo>
                <a:lnTo>
                  <a:pt x="1497" y="488"/>
                </a:lnTo>
                <a:lnTo>
                  <a:pt x="1497" y="500"/>
                </a:lnTo>
                <a:lnTo>
                  <a:pt x="1486" y="519"/>
                </a:lnTo>
                <a:lnTo>
                  <a:pt x="1486" y="532"/>
                </a:lnTo>
                <a:lnTo>
                  <a:pt x="1497" y="561"/>
                </a:lnTo>
                <a:lnTo>
                  <a:pt x="1497" y="578"/>
                </a:lnTo>
                <a:lnTo>
                  <a:pt x="1497" y="586"/>
                </a:lnTo>
                <a:lnTo>
                  <a:pt x="1544" y="642"/>
                </a:lnTo>
                <a:lnTo>
                  <a:pt x="1580" y="724"/>
                </a:lnTo>
                <a:lnTo>
                  <a:pt x="1636" y="794"/>
                </a:lnTo>
                <a:lnTo>
                  <a:pt x="1643" y="813"/>
                </a:lnTo>
                <a:lnTo>
                  <a:pt x="1661" y="872"/>
                </a:lnTo>
                <a:lnTo>
                  <a:pt x="1666" y="945"/>
                </a:lnTo>
                <a:lnTo>
                  <a:pt x="1661" y="984"/>
                </a:lnTo>
                <a:lnTo>
                  <a:pt x="1682" y="1062"/>
                </a:lnTo>
                <a:lnTo>
                  <a:pt x="1666" y="1057"/>
                </a:lnTo>
                <a:lnTo>
                  <a:pt x="1643" y="1093"/>
                </a:lnTo>
                <a:lnTo>
                  <a:pt x="1643" y="1116"/>
                </a:lnTo>
                <a:lnTo>
                  <a:pt x="1655" y="1160"/>
                </a:lnTo>
                <a:lnTo>
                  <a:pt x="1655" y="1168"/>
                </a:lnTo>
                <a:lnTo>
                  <a:pt x="1636" y="1197"/>
                </a:lnTo>
                <a:lnTo>
                  <a:pt x="1555" y="1228"/>
                </a:lnTo>
                <a:lnTo>
                  <a:pt x="1536" y="1233"/>
                </a:lnTo>
                <a:lnTo>
                  <a:pt x="1519" y="1239"/>
                </a:lnTo>
                <a:lnTo>
                  <a:pt x="1494" y="1233"/>
                </a:lnTo>
                <a:lnTo>
                  <a:pt x="1486" y="1222"/>
                </a:lnTo>
                <a:lnTo>
                  <a:pt x="1486" y="1216"/>
                </a:lnTo>
                <a:lnTo>
                  <a:pt x="1494" y="1214"/>
                </a:lnTo>
                <a:lnTo>
                  <a:pt x="1497" y="1214"/>
                </a:lnTo>
                <a:lnTo>
                  <a:pt x="1511" y="1216"/>
                </a:lnTo>
                <a:lnTo>
                  <a:pt x="1519" y="1214"/>
                </a:lnTo>
                <a:lnTo>
                  <a:pt x="1517" y="1197"/>
                </a:lnTo>
                <a:lnTo>
                  <a:pt x="1497" y="1191"/>
                </a:lnTo>
                <a:lnTo>
                  <a:pt x="1494" y="1191"/>
                </a:lnTo>
                <a:lnTo>
                  <a:pt x="1469" y="1172"/>
                </a:lnTo>
                <a:lnTo>
                  <a:pt x="1417" y="1111"/>
                </a:lnTo>
                <a:lnTo>
                  <a:pt x="1394" y="1099"/>
                </a:lnTo>
                <a:lnTo>
                  <a:pt x="1344" y="1087"/>
                </a:lnTo>
                <a:lnTo>
                  <a:pt x="1336" y="1082"/>
                </a:lnTo>
                <a:lnTo>
                  <a:pt x="1298" y="989"/>
                </a:lnTo>
                <a:lnTo>
                  <a:pt x="1280" y="976"/>
                </a:lnTo>
                <a:lnTo>
                  <a:pt x="1261" y="970"/>
                </a:lnTo>
                <a:lnTo>
                  <a:pt x="1244" y="936"/>
                </a:lnTo>
                <a:lnTo>
                  <a:pt x="1240" y="916"/>
                </a:lnTo>
                <a:lnTo>
                  <a:pt x="1230" y="886"/>
                </a:lnTo>
                <a:lnTo>
                  <a:pt x="1215" y="886"/>
                </a:lnTo>
                <a:lnTo>
                  <a:pt x="1215" y="903"/>
                </a:lnTo>
                <a:lnTo>
                  <a:pt x="1211" y="903"/>
                </a:lnTo>
                <a:lnTo>
                  <a:pt x="1161" y="874"/>
                </a:lnTo>
                <a:lnTo>
                  <a:pt x="1131" y="805"/>
                </a:lnTo>
                <a:lnTo>
                  <a:pt x="1111" y="794"/>
                </a:lnTo>
                <a:lnTo>
                  <a:pt x="1094" y="776"/>
                </a:lnTo>
                <a:lnTo>
                  <a:pt x="1094" y="757"/>
                </a:lnTo>
                <a:lnTo>
                  <a:pt x="1106" y="751"/>
                </a:lnTo>
                <a:lnTo>
                  <a:pt x="1119" y="715"/>
                </a:lnTo>
                <a:lnTo>
                  <a:pt x="1131" y="701"/>
                </a:lnTo>
                <a:lnTo>
                  <a:pt x="1140" y="684"/>
                </a:lnTo>
                <a:lnTo>
                  <a:pt x="1140" y="671"/>
                </a:lnTo>
                <a:lnTo>
                  <a:pt x="1131" y="667"/>
                </a:lnTo>
                <a:lnTo>
                  <a:pt x="1123" y="671"/>
                </a:lnTo>
                <a:lnTo>
                  <a:pt x="1119" y="684"/>
                </a:lnTo>
                <a:lnTo>
                  <a:pt x="1111" y="684"/>
                </a:lnTo>
                <a:lnTo>
                  <a:pt x="1094" y="653"/>
                </a:lnTo>
                <a:lnTo>
                  <a:pt x="1081" y="659"/>
                </a:lnTo>
                <a:lnTo>
                  <a:pt x="1073" y="667"/>
                </a:lnTo>
                <a:lnTo>
                  <a:pt x="1086" y="696"/>
                </a:lnTo>
                <a:lnTo>
                  <a:pt x="1094" y="703"/>
                </a:lnTo>
                <a:lnTo>
                  <a:pt x="1086" y="724"/>
                </a:lnTo>
                <a:lnTo>
                  <a:pt x="1048" y="701"/>
                </a:lnTo>
                <a:lnTo>
                  <a:pt x="1044" y="684"/>
                </a:lnTo>
                <a:lnTo>
                  <a:pt x="1040" y="634"/>
                </a:lnTo>
                <a:lnTo>
                  <a:pt x="1056" y="578"/>
                </a:lnTo>
                <a:lnTo>
                  <a:pt x="1062" y="525"/>
                </a:lnTo>
                <a:lnTo>
                  <a:pt x="1044" y="471"/>
                </a:lnTo>
                <a:lnTo>
                  <a:pt x="1048" y="459"/>
                </a:lnTo>
                <a:lnTo>
                  <a:pt x="1040" y="452"/>
                </a:lnTo>
                <a:lnTo>
                  <a:pt x="1006" y="402"/>
                </a:lnTo>
                <a:lnTo>
                  <a:pt x="965" y="402"/>
                </a:lnTo>
                <a:lnTo>
                  <a:pt x="944" y="390"/>
                </a:lnTo>
                <a:lnTo>
                  <a:pt x="941" y="373"/>
                </a:lnTo>
                <a:lnTo>
                  <a:pt x="881" y="334"/>
                </a:lnTo>
                <a:lnTo>
                  <a:pt x="862" y="306"/>
                </a:lnTo>
                <a:lnTo>
                  <a:pt x="841" y="284"/>
                </a:lnTo>
                <a:lnTo>
                  <a:pt x="837" y="275"/>
                </a:lnTo>
                <a:lnTo>
                  <a:pt x="743" y="227"/>
                </a:lnTo>
                <a:lnTo>
                  <a:pt x="681" y="231"/>
                </a:lnTo>
                <a:lnTo>
                  <a:pt x="668" y="261"/>
                </a:lnTo>
                <a:lnTo>
                  <a:pt x="674" y="263"/>
                </a:lnTo>
                <a:lnTo>
                  <a:pt x="674" y="275"/>
                </a:lnTo>
                <a:lnTo>
                  <a:pt x="641" y="275"/>
                </a:lnTo>
                <a:lnTo>
                  <a:pt x="581" y="325"/>
                </a:lnTo>
                <a:lnTo>
                  <a:pt x="556" y="325"/>
                </a:lnTo>
                <a:lnTo>
                  <a:pt x="549" y="334"/>
                </a:lnTo>
                <a:lnTo>
                  <a:pt x="482" y="354"/>
                </a:lnTo>
                <a:lnTo>
                  <a:pt x="468" y="348"/>
                </a:lnTo>
                <a:lnTo>
                  <a:pt x="468" y="336"/>
                </a:lnTo>
                <a:lnTo>
                  <a:pt x="468" y="329"/>
                </a:lnTo>
                <a:lnTo>
                  <a:pt x="474" y="336"/>
                </a:lnTo>
                <a:lnTo>
                  <a:pt x="482" y="342"/>
                </a:lnTo>
                <a:lnTo>
                  <a:pt x="485" y="336"/>
                </a:lnTo>
                <a:lnTo>
                  <a:pt x="491" y="325"/>
                </a:lnTo>
                <a:lnTo>
                  <a:pt x="485" y="309"/>
                </a:lnTo>
                <a:lnTo>
                  <a:pt x="435" y="275"/>
                </a:lnTo>
                <a:lnTo>
                  <a:pt x="432" y="263"/>
                </a:lnTo>
                <a:lnTo>
                  <a:pt x="441" y="261"/>
                </a:lnTo>
                <a:lnTo>
                  <a:pt x="435" y="256"/>
                </a:lnTo>
                <a:lnTo>
                  <a:pt x="432" y="252"/>
                </a:lnTo>
                <a:lnTo>
                  <a:pt x="410" y="244"/>
                </a:lnTo>
                <a:lnTo>
                  <a:pt x="399" y="236"/>
                </a:lnTo>
                <a:lnTo>
                  <a:pt x="391" y="238"/>
                </a:lnTo>
                <a:lnTo>
                  <a:pt x="391" y="256"/>
                </a:lnTo>
                <a:lnTo>
                  <a:pt x="382" y="252"/>
                </a:lnTo>
                <a:lnTo>
                  <a:pt x="341" y="231"/>
                </a:lnTo>
                <a:lnTo>
                  <a:pt x="299" y="213"/>
                </a:lnTo>
                <a:lnTo>
                  <a:pt x="261" y="213"/>
                </a:lnTo>
                <a:lnTo>
                  <a:pt x="257" y="211"/>
                </a:lnTo>
                <a:lnTo>
                  <a:pt x="268" y="194"/>
                </a:lnTo>
                <a:lnTo>
                  <a:pt x="268" y="186"/>
                </a:lnTo>
                <a:lnTo>
                  <a:pt x="261" y="186"/>
                </a:lnTo>
                <a:lnTo>
                  <a:pt x="167" y="219"/>
                </a:lnTo>
                <a:lnTo>
                  <a:pt x="142" y="219"/>
                </a:lnTo>
                <a:lnTo>
                  <a:pt x="124" y="227"/>
                </a:lnTo>
                <a:lnTo>
                  <a:pt x="119" y="227"/>
                </a:lnTo>
                <a:lnTo>
                  <a:pt x="142" y="208"/>
                </a:lnTo>
                <a:lnTo>
                  <a:pt x="144" y="202"/>
                </a:lnTo>
                <a:lnTo>
                  <a:pt x="136" y="202"/>
                </a:lnTo>
                <a:lnTo>
                  <a:pt x="130" y="202"/>
                </a:lnTo>
                <a:lnTo>
                  <a:pt x="119" y="202"/>
                </a:lnTo>
                <a:lnTo>
                  <a:pt x="105" y="202"/>
                </a:lnTo>
                <a:lnTo>
                  <a:pt x="99" y="208"/>
                </a:lnTo>
                <a:lnTo>
                  <a:pt x="92" y="236"/>
                </a:lnTo>
                <a:lnTo>
                  <a:pt x="80" y="238"/>
                </a:lnTo>
                <a:lnTo>
                  <a:pt x="55" y="252"/>
                </a:lnTo>
                <a:lnTo>
                  <a:pt x="49" y="244"/>
                </a:lnTo>
                <a:lnTo>
                  <a:pt x="49" y="231"/>
                </a:lnTo>
                <a:lnTo>
                  <a:pt x="61" y="227"/>
                </a:lnTo>
                <a:lnTo>
                  <a:pt x="61" y="219"/>
                </a:lnTo>
                <a:lnTo>
                  <a:pt x="55" y="213"/>
                </a:lnTo>
                <a:lnTo>
                  <a:pt x="44" y="208"/>
                </a:lnTo>
                <a:lnTo>
                  <a:pt x="44" y="202"/>
                </a:lnTo>
                <a:lnTo>
                  <a:pt x="55" y="183"/>
                </a:lnTo>
                <a:lnTo>
                  <a:pt x="49" y="177"/>
                </a:lnTo>
                <a:lnTo>
                  <a:pt x="36" y="163"/>
                </a:lnTo>
                <a:lnTo>
                  <a:pt x="30" y="163"/>
                </a:lnTo>
                <a:lnTo>
                  <a:pt x="19" y="154"/>
                </a:lnTo>
                <a:lnTo>
                  <a:pt x="5" y="133"/>
                </a:lnTo>
                <a:lnTo>
                  <a:pt x="0" y="117"/>
                </a:lnTo>
                <a:lnTo>
                  <a:pt x="5" y="110"/>
                </a:lnTo>
                <a:lnTo>
                  <a:pt x="5" y="104"/>
                </a:lnTo>
                <a:lnTo>
                  <a:pt x="5" y="96"/>
                </a:lnTo>
                <a:lnTo>
                  <a:pt x="518" y="42"/>
                </a:lnTo>
                <a:close/>
              </a:path>
            </a:pathLst>
          </a:custGeom>
          <a:solidFill>
            <a:schemeClr val="bg1">
              <a:lumMod val="85000"/>
            </a:schemeClr>
          </a:solidFill>
          <a:ln w="9525">
            <a:noFill/>
            <a:round/>
            <a:headEnd/>
            <a:tailEnd/>
          </a:ln>
        </p:spPr>
        <p:txBody>
          <a:bodyPr/>
          <a:lstStyle/>
          <a:p>
            <a:pPr>
              <a:buFont typeface="Wingdings" pitchFamily="2" charset="2"/>
              <a:buNone/>
              <a:defRPr/>
            </a:pPr>
            <a:endParaRPr lang="en-US" dirty="0">
              <a:latin typeface="Impact" pitchFamily="34" charset="0"/>
            </a:endParaRPr>
          </a:p>
        </p:txBody>
      </p:sp>
      <p:sp>
        <p:nvSpPr>
          <p:cNvPr id="35879" name="Rectangle 33"/>
          <p:cNvSpPr>
            <a:spLocks noChangeArrowheads="1"/>
          </p:cNvSpPr>
          <p:nvPr/>
        </p:nvSpPr>
        <p:spPr bwMode="auto">
          <a:xfrm>
            <a:off x="6362700" y="4806950"/>
            <a:ext cx="296863"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     F</a:t>
            </a:r>
            <a:endParaRPr lang="en-US"/>
          </a:p>
        </p:txBody>
      </p:sp>
      <p:sp>
        <p:nvSpPr>
          <p:cNvPr id="35880" name="Rectangle 34"/>
          <p:cNvSpPr>
            <a:spLocks noChangeArrowheads="1"/>
          </p:cNvSpPr>
          <p:nvPr/>
        </p:nvSpPr>
        <p:spPr bwMode="auto">
          <a:xfrm>
            <a:off x="6583363" y="4962525"/>
            <a:ext cx="80962"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L</a:t>
            </a:r>
            <a:endParaRPr lang="en-US"/>
          </a:p>
        </p:txBody>
      </p:sp>
      <p:sp>
        <p:nvSpPr>
          <p:cNvPr id="35881" name="Freeform 35"/>
          <p:cNvSpPr>
            <a:spLocks/>
          </p:cNvSpPr>
          <p:nvPr/>
        </p:nvSpPr>
        <p:spPr bwMode="auto">
          <a:xfrm>
            <a:off x="5556250" y="4471988"/>
            <a:ext cx="1335088" cy="984250"/>
          </a:xfrm>
          <a:custGeom>
            <a:avLst/>
            <a:gdLst>
              <a:gd name="T0" fmla="*/ 2147483647 w 1682"/>
              <a:gd name="T1" fmla="*/ 2147483647 h 1239"/>
              <a:gd name="T2" fmla="*/ 2147483647 w 1682"/>
              <a:gd name="T3" fmla="*/ 2147483647 h 1239"/>
              <a:gd name="T4" fmla="*/ 2147483647 w 1682"/>
              <a:gd name="T5" fmla="*/ 2147483647 h 1239"/>
              <a:gd name="T6" fmla="*/ 2147483647 w 1682"/>
              <a:gd name="T7" fmla="*/ 2147483647 h 1239"/>
              <a:gd name="T8" fmla="*/ 2147483647 w 1682"/>
              <a:gd name="T9" fmla="*/ 2147483647 h 1239"/>
              <a:gd name="T10" fmla="*/ 2147483647 w 1682"/>
              <a:gd name="T11" fmla="*/ 2147483647 h 1239"/>
              <a:gd name="T12" fmla="*/ 2147483647 w 1682"/>
              <a:gd name="T13" fmla="*/ 2147483647 h 1239"/>
              <a:gd name="T14" fmla="*/ 2147483647 w 1682"/>
              <a:gd name="T15" fmla="*/ 2147483647 h 1239"/>
              <a:gd name="T16" fmla="*/ 2147483647 w 1682"/>
              <a:gd name="T17" fmla="*/ 2147483647 h 1239"/>
              <a:gd name="T18" fmla="*/ 2147483647 w 1682"/>
              <a:gd name="T19" fmla="*/ 2147483647 h 1239"/>
              <a:gd name="T20" fmla="*/ 2147483647 w 1682"/>
              <a:gd name="T21" fmla="*/ 2147483647 h 1239"/>
              <a:gd name="T22" fmla="*/ 2147483647 w 1682"/>
              <a:gd name="T23" fmla="*/ 2147483647 h 1239"/>
              <a:gd name="T24" fmla="*/ 2147483647 w 1682"/>
              <a:gd name="T25" fmla="*/ 2147483647 h 1239"/>
              <a:gd name="T26" fmla="*/ 2147483647 w 1682"/>
              <a:gd name="T27" fmla="*/ 2147483647 h 1239"/>
              <a:gd name="T28" fmla="*/ 2147483647 w 1682"/>
              <a:gd name="T29" fmla="*/ 2147483647 h 1239"/>
              <a:gd name="T30" fmla="*/ 2147483647 w 1682"/>
              <a:gd name="T31" fmla="*/ 2147483647 h 1239"/>
              <a:gd name="T32" fmla="*/ 2147483647 w 1682"/>
              <a:gd name="T33" fmla="*/ 2147483647 h 1239"/>
              <a:gd name="T34" fmla="*/ 2147483647 w 1682"/>
              <a:gd name="T35" fmla="*/ 2147483647 h 1239"/>
              <a:gd name="T36" fmla="*/ 2147483647 w 1682"/>
              <a:gd name="T37" fmla="*/ 2147483647 h 1239"/>
              <a:gd name="T38" fmla="*/ 2147483647 w 1682"/>
              <a:gd name="T39" fmla="*/ 2147483647 h 1239"/>
              <a:gd name="T40" fmla="*/ 2147483647 w 1682"/>
              <a:gd name="T41" fmla="*/ 2147483647 h 1239"/>
              <a:gd name="T42" fmla="*/ 2147483647 w 1682"/>
              <a:gd name="T43" fmla="*/ 2147483647 h 1239"/>
              <a:gd name="T44" fmla="*/ 2147483647 w 1682"/>
              <a:gd name="T45" fmla="*/ 2147483647 h 1239"/>
              <a:gd name="T46" fmla="*/ 2147483647 w 1682"/>
              <a:gd name="T47" fmla="*/ 2147483647 h 1239"/>
              <a:gd name="T48" fmla="*/ 2147483647 w 1682"/>
              <a:gd name="T49" fmla="*/ 2147483647 h 1239"/>
              <a:gd name="T50" fmla="*/ 2147483647 w 1682"/>
              <a:gd name="T51" fmla="*/ 2147483647 h 1239"/>
              <a:gd name="T52" fmla="*/ 2147483647 w 1682"/>
              <a:gd name="T53" fmla="*/ 2147483647 h 1239"/>
              <a:gd name="T54" fmla="*/ 2147483647 w 1682"/>
              <a:gd name="T55" fmla="*/ 2147483647 h 1239"/>
              <a:gd name="T56" fmla="*/ 2147483647 w 1682"/>
              <a:gd name="T57" fmla="*/ 2147483647 h 1239"/>
              <a:gd name="T58" fmla="*/ 2147483647 w 1682"/>
              <a:gd name="T59" fmla="*/ 2147483647 h 1239"/>
              <a:gd name="T60" fmla="*/ 2147483647 w 1682"/>
              <a:gd name="T61" fmla="*/ 2147483647 h 1239"/>
              <a:gd name="T62" fmla="*/ 2147483647 w 1682"/>
              <a:gd name="T63" fmla="*/ 2147483647 h 1239"/>
              <a:gd name="T64" fmla="*/ 2147483647 w 1682"/>
              <a:gd name="T65" fmla="*/ 2147483647 h 1239"/>
              <a:gd name="T66" fmla="*/ 2147483647 w 1682"/>
              <a:gd name="T67" fmla="*/ 2147483647 h 1239"/>
              <a:gd name="T68" fmla="*/ 2147483647 w 1682"/>
              <a:gd name="T69" fmla="*/ 2147483647 h 1239"/>
              <a:gd name="T70" fmla="*/ 2147483647 w 1682"/>
              <a:gd name="T71" fmla="*/ 2147483647 h 1239"/>
              <a:gd name="T72" fmla="*/ 2147483647 w 1682"/>
              <a:gd name="T73" fmla="*/ 2147483647 h 1239"/>
              <a:gd name="T74" fmla="*/ 2147483647 w 1682"/>
              <a:gd name="T75" fmla="*/ 2147483647 h 1239"/>
              <a:gd name="T76" fmla="*/ 2147483647 w 1682"/>
              <a:gd name="T77" fmla="*/ 2147483647 h 1239"/>
              <a:gd name="T78" fmla="*/ 2147483647 w 1682"/>
              <a:gd name="T79" fmla="*/ 2147483647 h 1239"/>
              <a:gd name="T80" fmla="*/ 2147483647 w 1682"/>
              <a:gd name="T81" fmla="*/ 2147483647 h 1239"/>
              <a:gd name="T82" fmla="*/ 2147483647 w 1682"/>
              <a:gd name="T83" fmla="*/ 2147483647 h 1239"/>
              <a:gd name="T84" fmla="*/ 2147483647 w 1682"/>
              <a:gd name="T85" fmla="*/ 2147483647 h 1239"/>
              <a:gd name="T86" fmla="*/ 2147483647 w 1682"/>
              <a:gd name="T87" fmla="*/ 2147483647 h 1239"/>
              <a:gd name="T88" fmla="*/ 2147483647 w 1682"/>
              <a:gd name="T89" fmla="*/ 2147483647 h 1239"/>
              <a:gd name="T90" fmla="*/ 2147483647 w 1682"/>
              <a:gd name="T91" fmla="*/ 2147483647 h 1239"/>
              <a:gd name="T92" fmla="*/ 2147483647 w 1682"/>
              <a:gd name="T93" fmla="*/ 2147483647 h 1239"/>
              <a:gd name="T94" fmla="*/ 2147483647 w 1682"/>
              <a:gd name="T95" fmla="*/ 2147483647 h 1239"/>
              <a:gd name="T96" fmla="*/ 2147483647 w 1682"/>
              <a:gd name="T97" fmla="*/ 2147483647 h 1239"/>
              <a:gd name="T98" fmla="*/ 2147483647 w 1682"/>
              <a:gd name="T99" fmla="*/ 2147483647 h 1239"/>
              <a:gd name="T100" fmla="*/ 2147483647 w 1682"/>
              <a:gd name="T101" fmla="*/ 2147483647 h 1239"/>
              <a:gd name="T102" fmla="*/ 2147483647 w 1682"/>
              <a:gd name="T103" fmla="*/ 2147483647 h 1239"/>
              <a:gd name="T104" fmla="*/ 2147483647 w 1682"/>
              <a:gd name="T105" fmla="*/ 2147483647 h 1239"/>
              <a:gd name="T106" fmla="*/ 2147483647 w 1682"/>
              <a:gd name="T107" fmla="*/ 2147483647 h 1239"/>
              <a:gd name="T108" fmla="*/ 2147483647 w 1682"/>
              <a:gd name="T109" fmla="*/ 2147483647 h 1239"/>
              <a:gd name="T110" fmla="*/ 2147483647 w 1682"/>
              <a:gd name="T111" fmla="*/ 2147483647 h 1239"/>
              <a:gd name="T112" fmla="*/ 2147483647 w 1682"/>
              <a:gd name="T113" fmla="*/ 2147483647 h 1239"/>
              <a:gd name="T114" fmla="*/ 2147483647 w 1682"/>
              <a:gd name="T115" fmla="*/ 2147483647 h 1239"/>
              <a:gd name="T116" fmla="*/ 2147483647 w 1682"/>
              <a:gd name="T117" fmla="*/ 2147483647 h 1239"/>
              <a:gd name="T118" fmla="*/ 2147483647 w 1682"/>
              <a:gd name="T119" fmla="*/ 2147483647 h 123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682"/>
              <a:gd name="T181" fmla="*/ 0 h 1239"/>
              <a:gd name="T182" fmla="*/ 1682 w 1682"/>
              <a:gd name="T183" fmla="*/ 1239 h 123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682" h="1239">
                <a:moveTo>
                  <a:pt x="518" y="42"/>
                </a:moveTo>
                <a:lnTo>
                  <a:pt x="518" y="60"/>
                </a:lnTo>
                <a:lnTo>
                  <a:pt x="535" y="73"/>
                </a:lnTo>
                <a:lnTo>
                  <a:pt x="535" y="90"/>
                </a:lnTo>
                <a:lnTo>
                  <a:pt x="549" y="110"/>
                </a:lnTo>
                <a:lnTo>
                  <a:pt x="1081" y="73"/>
                </a:lnTo>
                <a:lnTo>
                  <a:pt x="1086" y="96"/>
                </a:lnTo>
                <a:lnTo>
                  <a:pt x="1090" y="110"/>
                </a:lnTo>
                <a:lnTo>
                  <a:pt x="1119" y="113"/>
                </a:lnTo>
                <a:lnTo>
                  <a:pt x="1123" y="90"/>
                </a:lnTo>
                <a:lnTo>
                  <a:pt x="1111" y="40"/>
                </a:lnTo>
                <a:lnTo>
                  <a:pt x="1111" y="19"/>
                </a:lnTo>
                <a:lnTo>
                  <a:pt x="1119" y="12"/>
                </a:lnTo>
                <a:lnTo>
                  <a:pt x="1131" y="0"/>
                </a:lnTo>
                <a:lnTo>
                  <a:pt x="1169" y="19"/>
                </a:lnTo>
                <a:lnTo>
                  <a:pt x="1206" y="19"/>
                </a:lnTo>
                <a:lnTo>
                  <a:pt x="1219" y="16"/>
                </a:lnTo>
                <a:lnTo>
                  <a:pt x="1230" y="37"/>
                </a:lnTo>
                <a:lnTo>
                  <a:pt x="1236" y="85"/>
                </a:lnTo>
                <a:lnTo>
                  <a:pt x="1240" y="90"/>
                </a:lnTo>
                <a:lnTo>
                  <a:pt x="1255" y="96"/>
                </a:lnTo>
                <a:lnTo>
                  <a:pt x="1255" y="110"/>
                </a:lnTo>
                <a:lnTo>
                  <a:pt x="1286" y="183"/>
                </a:lnTo>
                <a:lnTo>
                  <a:pt x="1294" y="231"/>
                </a:lnTo>
                <a:lnTo>
                  <a:pt x="1344" y="311"/>
                </a:lnTo>
                <a:lnTo>
                  <a:pt x="1386" y="361"/>
                </a:lnTo>
                <a:lnTo>
                  <a:pt x="1392" y="373"/>
                </a:lnTo>
                <a:lnTo>
                  <a:pt x="1411" y="386"/>
                </a:lnTo>
                <a:lnTo>
                  <a:pt x="1442" y="415"/>
                </a:lnTo>
                <a:lnTo>
                  <a:pt x="1497" y="488"/>
                </a:lnTo>
                <a:lnTo>
                  <a:pt x="1497" y="500"/>
                </a:lnTo>
                <a:lnTo>
                  <a:pt x="1486" y="519"/>
                </a:lnTo>
                <a:lnTo>
                  <a:pt x="1486" y="532"/>
                </a:lnTo>
                <a:lnTo>
                  <a:pt x="1497" y="561"/>
                </a:lnTo>
                <a:lnTo>
                  <a:pt x="1497" y="578"/>
                </a:lnTo>
                <a:lnTo>
                  <a:pt x="1497" y="586"/>
                </a:lnTo>
                <a:lnTo>
                  <a:pt x="1544" y="642"/>
                </a:lnTo>
                <a:lnTo>
                  <a:pt x="1580" y="724"/>
                </a:lnTo>
                <a:lnTo>
                  <a:pt x="1636" y="794"/>
                </a:lnTo>
                <a:lnTo>
                  <a:pt x="1643" y="813"/>
                </a:lnTo>
                <a:lnTo>
                  <a:pt x="1661" y="872"/>
                </a:lnTo>
                <a:lnTo>
                  <a:pt x="1666" y="945"/>
                </a:lnTo>
                <a:lnTo>
                  <a:pt x="1661" y="984"/>
                </a:lnTo>
                <a:lnTo>
                  <a:pt x="1682" y="1062"/>
                </a:lnTo>
                <a:lnTo>
                  <a:pt x="1666" y="1057"/>
                </a:lnTo>
                <a:lnTo>
                  <a:pt x="1643" y="1093"/>
                </a:lnTo>
                <a:lnTo>
                  <a:pt x="1643" y="1116"/>
                </a:lnTo>
                <a:lnTo>
                  <a:pt x="1655" y="1160"/>
                </a:lnTo>
                <a:lnTo>
                  <a:pt x="1655" y="1168"/>
                </a:lnTo>
                <a:lnTo>
                  <a:pt x="1636" y="1197"/>
                </a:lnTo>
                <a:lnTo>
                  <a:pt x="1555" y="1228"/>
                </a:lnTo>
                <a:lnTo>
                  <a:pt x="1536" y="1233"/>
                </a:lnTo>
                <a:lnTo>
                  <a:pt x="1519" y="1239"/>
                </a:lnTo>
                <a:lnTo>
                  <a:pt x="1494" y="1233"/>
                </a:lnTo>
                <a:lnTo>
                  <a:pt x="1486" y="1222"/>
                </a:lnTo>
                <a:lnTo>
                  <a:pt x="1486" y="1216"/>
                </a:lnTo>
                <a:lnTo>
                  <a:pt x="1494" y="1214"/>
                </a:lnTo>
                <a:lnTo>
                  <a:pt x="1497" y="1214"/>
                </a:lnTo>
                <a:lnTo>
                  <a:pt x="1511" y="1216"/>
                </a:lnTo>
                <a:lnTo>
                  <a:pt x="1519" y="1214"/>
                </a:lnTo>
                <a:lnTo>
                  <a:pt x="1517" y="1197"/>
                </a:lnTo>
                <a:lnTo>
                  <a:pt x="1497" y="1191"/>
                </a:lnTo>
                <a:lnTo>
                  <a:pt x="1494" y="1191"/>
                </a:lnTo>
                <a:lnTo>
                  <a:pt x="1469" y="1172"/>
                </a:lnTo>
                <a:lnTo>
                  <a:pt x="1417" y="1111"/>
                </a:lnTo>
                <a:lnTo>
                  <a:pt x="1394" y="1099"/>
                </a:lnTo>
                <a:lnTo>
                  <a:pt x="1344" y="1087"/>
                </a:lnTo>
                <a:lnTo>
                  <a:pt x="1336" y="1082"/>
                </a:lnTo>
                <a:lnTo>
                  <a:pt x="1298" y="989"/>
                </a:lnTo>
                <a:lnTo>
                  <a:pt x="1280" y="976"/>
                </a:lnTo>
                <a:lnTo>
                  <a:pt x="1261" y="970"/>
                </a:lnTo>
                <a:lnTo>
                  <a:pt x="1244" y="936"/>
                </a:lnTo>
                <a:lnTo>
                  <a:pt x="1240" y="916"/>
                </a:lnTo>
                <a:lnTo>
                  <a:pt x="1230" y="886"/>
                </a:lnTo>
                <a:lnTo>
                  <a:pt x="1215" y="886"/>
                </a:lnTo>
                <a:lnTo>
                  <a:pt x="1215" y="903"/>
                </a:lnTo>
                <a:lnTo>
                  <a:pt x="1211" y="903"/>
                </a:lnTo>
                <a:lnTo>
                  <a:pt x="1161" y="874"/>
                </a:lnTo>
                <a:lnTo>
                  <a:pt x="1131" y="805"/>
                </a:lnTo>
                <a:lnTo>
                  <a:pt x="1111" y="794"/>
                </a:lnTo>
                <a:lnTo>
                  <a:pt x="1094" y="776"/>
                </a:lnTo>
                <a:lnTo>
                  <a:pt x="1094" y="757"/>
                </a:lnTo>
                <a:lnTo>
                  <a:pt x="1106" y="751"/>
                </a:lnTo>
                <a:lnTo>
                  <a:pt x="1119" y="715"/>
                </a:lnTo>
                <a:lnTo>
                  <a:pt x="1131" y="701"/>
                </a:lnTo>
                <a:lnTo>
                  <a:pt x="1140" y="684"/>
                </a:lnTo>
                <a:lnTo>
                  <a:pt x="1140" y="671"/>
                </a:lnTo>
                <a:lnTo>
                  <a:pt x="1131" y="667"/>
                </a:lnTo>
                <a:lnTo>
                  <a:pt x="1123" y="671"/>
                </a:lnTo>
                <a:lnTo>
                  <a:pt x="1119" y="684"/>
                </a:lnTo>
                <a:lnTo>
                  <a:pt x="1111" y="684"/>
                </a:lnTo>
                <a:lnTo>
                  <a:pt x="1094" y="653"/>
                </a:lnTo>
                <a:lnTo>
                  <a:pt x="1081" y="659"/>
                </a:lnTo>
                <a:lnTo>
                  <a:pt x="1073" y="667"/>
                </a:lnTo>
                <a:lnTo>
                  <a:pt x="1086" y="696"/>
                </a:lnTo>
                <a:lnTo>
                  <a:pt x="1094" y="703"/>
                </a:lnTo>
                <a:lnTo>
                  <a:pt x="1086" y="724"/>
                </a:lnTo>
                <a:lnTo>
                  <a:pt x="1048" y="701"/>
                </a:lnTo>
                <a:lnTo>
                  <a:pt x="1044" y="684"/>
                </a:lnTo>
                <a:lnTo>
                  <a:pt x="1040" y="634"/>
                </a:lnTo>
                <a:lnTo>
                  <a:pt x="1056" y="578"/>
                </a:lnTo>
                <a:lnTo>
                  <a:pt x="1062" y="525"/>
                </a:lnTo>
                <a:lnTo>
                  <a:pt x="1044" y="471"/>
                </a:lnTo>
                <a:lnTo>
                  <a:pt x="1048" y="459"/>
                </a:lnTo>
                <a:lnTo>
                  <a:pt x="1040" y="452"/>
                </a:lnTo>
                <a:lnTo>
                  <a:pt x="1006" y="402"/>
                </a:lnTo>
                <a:lnTo>
                  <a:pt x="965" y="402"/>
                </a:lnTo>
                <a:lnTo>
                  <a:pt x="944" y="390"/>
                </a:lnTo>
                <a:lnTo>
                  <a:pt x="941" y="373"/>
                </a:lnTo>
                <a:lnTo>
                  <a:pt x="881" y="334"/>
                </a:lnTo>
                <a:lnTo>
                  <a:pt x="862" y="306"/>
                </a:lnTo>
                <a:lnTo>
                  <a:pt x="841" y="284"/>
                </a:lnTo>
                <a:lnTo>
                  <a:pt x="837" y="275"/>
                </a:lnTo>
                <a:lnTo>
                  <a:pt x="743" y="227"/>
                </a:lnTo>
                <a:lnTo>
                  <a:pt x="681" y="231"/>
                </a:lnTo>
                <a:lnTo>
                  <a:pt x="668" y="261"/>
                </a:lnTo>
                <a:lnTo>
                  <a:pt x="674" y="263"/>
                </a:lnTo>
                <a:lnTo>
                  <a:pt x="674" y="275"/>
                </a:lnTo>
                <a:lnTo>
                  <a:pt x="641" y="275"/>
                </a:lnTo>
                <a:lnTo>
                  <a:pt x="581" y="325"/>
                </a:lnTo>
                <a:lnTo>
                  <a:pt x="556" y="325"/>
                </a:lnTo>
                <a:lnTo>
                  <a:pt x="549" y="334"/>
                </a:lnTo>
                <a:lnTo>
                  <a:pt x="482" y="354"/>
                </a:lnTo>
                <a:lnTo>
                  <a:pt x="468" y="348"/>
                </a:lnTo>
                <a:lnTo>
                  <a:pt x="468" y="336"/>
                </a:lnTo>
                <a:lnTo>
                  <a:pt x="468" y="329"/>
                </a:lnTo>
                <a:lnTo>
                  <a:pt x="474" y="336"/>
                </a:lnTo>
                <a:lnTo>
                  <a:pt x="482" y="342"/>
                </a:lnTo>
                <a:lnTo>
                  <a:pt x="485" y="336"/>
                </a:lnTo>
                <a:lnTo>
                  <a:pt x="491" y="325"/>
                </a:lnTo>
                <a:lnTo>
                  <a:pt x="485" y="309"/>
                </a:lnTo>
                <a:lnTo>
                  <a:pt x="435" y="275"/>
                </a:lnTo>
                <a:lnTo>
                  <a:pt x="432" y="263"/>
                </a:lnTo>
                <a:lnTo>
                  <a:pt x="441" y="261"/>
                </a:lnTo>
                <a:lnTo>
                  <a:pt x="435" y="256"/>
                </a:lnTo>
                <a:lnTo>
                  <a:pt x="432" y="252"/>
                </a:lnTo>
                <a:lnTo>
                  <a:pt x="410" y="244"/>
                </a:lnTo>
                <a:lnTo>
                  <a:pt x="399" y="236"/>
                </a:lnTo>
                <a:lnTo>
                  <a:pt x="391" y="238"/>
                </a:lnTo>
                <a:lnTo>
                  <a:pt x="391" y="256"/>
                </a:lnTo>
                <a:lnTo>
                  <a:pt x="382" y="252"/>
                </a:lnTo>
                <a:lnTo>
                  <a:pt x="341" y="231"/>
                </a:lnTo>
                <a:lnTo>
                  <a:pt x="299" y="213"/>
                </a:lnTo>
                <a:lnTo>
                  <a:pt x="261" y="213"/>
                </a:lnTo>
                <a:lnTo>
                  <a:pt x="257" y="211"/>
                </a:lnTo>
                <a:lnTo>
                  <a:pt x="268" y="194"/>
                </a:lnTo>
                <a:lnTo>
                  <a:pt x="268" y="186"/>
                </a:lnTo>
                <a:lnTo>
                  <a:pt x="261" y="186"/>
                </a:lnTo>
                <a:lnTo>
                  <a:pt x="167" y="219"/>
                </a:lnTo>
                <a:lnTo>
                  <a:pt x="142" y="219"/>
                </a:lnTo>
                <a:lnTo>
                  <a:pt x="124" y="227"/>
                </a:lnTo>
                <a:lnTo>
                  <a:pt x="119" y="227"/>
                </a:lnTo>
                <a:lnTo>
                  <a:pt x="142" y="208"/>
                </a:lnTo>
                <a:lnTo>
                  <a:pt x="144" y="202"/>
                </a:lnTo>
                <a:lnTo>
                  <a:pt x="136" y="202"/>
                </a:lnTo>
                <a:lnTo>
                  <a:pt x="130" y="202"/>
                </a:lnTo>
                <a:lnTo>
                  <a:pt x="119" y="202"/>
                </a:lnTo>
                <a:lnTo>
                  <a:pt x="105" y="202"/>
                </a:lnTo>
                <a:lnTo>
                  <a:pt x="99" y="208"/>
                </a:lnTo>
                <a:lnTo>
                  <a:pt x="92" y="236"/>
                </a:lnTo>
                <a:lnTo>
                  <a:pt x="80" y="238"/>
                </a:lnTo>
                <a:lnTo>
                  <a:pt x="55" y="252"/>
                </a:lnTo>
                <a:lnTo>
                  <a:pt x="49" y="244"/>
                </a:lnTo>
                <a:lnTo>
                  <a:pt x="49" y="231"/>
                </a:lnTo>
                <a:lnTo>
                  <a:pt x="61" y="227"/>
                </a:lnTo>
                <a:lnTo>
                  <a:pt x="61" y="219"/>
                </a:lnTo>
                <a:lnTo>
                  <a:pt x="55" y="213"/>
                </a:lnTo>
                <a:lnTo>
                  <a:pt x="44" y="208"/>
                </a:lnTo>
                <a:lnTo>
                  <a:pt x="44" y="202"/>
                </a:lnTo>
                <a:lnTo>
                  <a:pt x="55" y="183"/>
                </a:lnTo>
                <a:lnTo>
                  <a:pt x="49" y="177"/>
                </a:lnTo>
                <a:lnTo>
                  <a:pt x="36" y="163"/>
                </a:lnTo>
                <a:lnTo>
                  <a:pt x="30" y="163"/>
                </a:lnTo>
                <a:lnTo>
                  <a:pt x="19" y="154"/>
                </a:lnTo>
                <a:lnTo>
                  <a:pt x="5" y="133"/>
                </a:lnTo>
                <a:lnTo>
                  <a:pt x="0" y="117"/>
                </a:lnTo>
                <a:lnTo>
                  <a:pt x="5" y="110"/>
                </a:lnTo>
                <a:lnTo>
                  <a:pt x="5" y="104"/>
                </a:lnTo>
                <a:lnTo>
                  <a:pt x="5" y="96"/>
                </a:lnTo>
                <a:lnTo>
                  <a:pt x="518" y="42"/>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38" name="Freeform 36"/>
          <p:cNvSpPr>
            <a:spLocks/>
          </p:cNvSpPr>
          <p:nvPr/>
        </p:nvSpPr>
        <p:spPr bwMode="auto">
          <a:xfrm>
            <a:off x="6219825" y="3822700"/>
            <a:ext cx="714375" cy="522288"/>
          </a:xfrm>
          <a:custGeom>
            <a:avLst/>
            <a:gdLst/>
            <a:ahLst/>
            <a:cxnLst>
              <a:cxn ang="0">
                <a:pos x="539" y="655"/>
              </a:cxn>
              <a:cxn ang="0">
                <a:pos x="559" y="628"/>
              </a:cxn>
              <a:cxn ang="0">
                <a:pos x="566" y="611"/>
              </a:cxn>
              <a:cxn ang="0">
                <a:pos x="559" y="609"/>
              </a:cxn>
              <a:cxn ang="0">
                <a:pos x="559" y="599"/>
              </a:cxn>
              <a:cxn ang="0">
                <a:pos x="570" y="593"/>
              </a:cxn>
              <a:cxn ang="0">
                <a:pos x="595" y="565"/>
              </a:cxn>
              <a:cxn ang="0">
                <a:pos x="595" y="557"/>
              </a:cxn>
              <a:cxn ang="0">
                <a:pos x="612" y="545"/>
              </a:cxn>
              <a:cxn ang="0">
                <a:pos x="637" y="530"/>
              </a:cxn>
              <a:cxn ang="0">
                <a:pos x="678" y="499"/>
              </a:cxn>
              <a:cxn ang="0">
                <a:pos x="708" y="459"/>
              </a:cxn>
              <a:cxn ang="0">
                <a:pos x="745" y="424"/>
              </a:cxn>
              <a:cxn ang="0">
                <a:pos x="774" y="396"/>
              </a:cxn>
              <a:cxn ang="0">
                <a:pos x="797" y="378"/>
              </a:cxn>
              <a:cxn ang="0">
                <a:pos x="804" y="367"/>
              </a:cxn>
              <a:cxn ang="0">
                <a:pos x="804" y="321"/>
              </a:cxn>
              <a:cxn ang="0">
                <a:pos x="829" y="261"/>
              </a:cxn>
              <a:cxn ang="0">
                <a:pos x="870" y="215"/>
              </a:cxn>
              <a:cxn ang="0">
                <a:pos x="899" y="198"/>
              </a:cxn>
              <a:cxn ang="0">
                <a:pos x="459" y="63"/>
              </a:cxn>
              <a:cxn ang="0">
                <a:pos x="420" y="6"/>
              </a:cxn>
              <a:cxn ang="0">
                <a:pos x="397" y="6"/>
              </a:cxn>
              <a:cxn ang="0">
                <a:pos x="397" y="0"/>
              </a:cxn>
              <a:cxn ang="0">
                <a:pos x="159" y="23"/>
              </a:cxn>
              <a:cxn ang="0">
                <a:pos x="105" y="50"/>
              </a:cxn>
              <a:cxn ang="0">
                <a:pos x="86" y="57"/>
              </a:cxn>
              <a:cxn ang="0">
                <a:pos x="40" y="88"/>
              </a:cxn>
              <a:cxn ang="0">
                <a:pos x="31" y="111"/>
              </a:cxn>
              <a:cxn ang="0">
                <a:pos x="0" y="150"/>
              </a:cxn>
              <a:cxn ang="0">
                <a:pos x="63" y="192"/>
              </a:cxn>
              <a:cxn ang="0">
                <a:pos x="105" y="213"/>
              </a:cxn>
              <a:cxn ang="0">
                <a:pos x="138" y="261"/>
              </a:cxn>
              <a:cxn ang="0">
                <a:pos x="173" y="301"/>
              </a:cxn>
              <a:cxn ang="0">
                <a:pos x="253" y="359"/>
              </a:cxn>
              <a:cxn ang="0">
                <a:pos x="292" y="376"/>
              </a:cxn>
              <a:cxn ang="0">
                <a:pos x="301" y="413"/>
              </a:cxn>
              <a:cxn ang="0">
                <a:pos x="345" y="445"/>
              </a:cxn>
              <a:cxn ang="0">
                <a:pos x="388" y="469"/>
              </a:cxn>
              <a:cxn ang="0">
                <a:pos x="417" y="511"/>
              </a:cxn>
              <a:cxn ang="0">
                <a:pos x="459" y="565"/>
              </a:cxn>
              <a:cxn ang="0">
                <a:pos x="488" y="639"/>
              </a:cxn>
              <a:cxn ang="0">
                <a:pos x="499" y="655"/>
              </a:cxn>
              <a:cxn ang="0">
                <a:pos x="539" y="659"/>
              </a:cxn>
            </a:cxnLst>
            <a:rect l="0" t="0" r="r" b="b"/>
            <a:pathLst>
              <a:path w="899" h="659">
                <a:moveTo>
                  <a:pt x="539" y="659"/>
                </a:moveTo>
                <a:lnTo>
                  <a:pt x="539" y="655"/>
                </a:lnTo>
                <a:lnTo>
                  <a:pt x="543" y="639"/>
                </a:lnTo>
                <a:lnTo>
                  <a:pt x="559" y="628"/>
                </a:lnTo>
                <a:lnTo>
                  <a:pt x="566" y="622"/>
                </a:lnTo>
                <a:lnTo>
                  <a:pt x="566" y="611"/>
                </a:lnTo>
                <a:lnTo>
                  <a:pt x="564" y="609"/>
                </a:lnTo>
                <a:lnTo>
                  <a:pt x="559" y="609"/>
                </a:lnTo>
                <a:lnTo>
                  <a:pt x="555" y="605"/>
                </a:lnTo>
                <a:lnTo>
                  <a:pt x="559" y="599"/>
                </a:lnTo>
                <a:lnTo>
                  <a:pt x="559" y="593"/>
                </a:lnTo>
                <a:lnTo>
                  <a:pt x="570" y="593"/>
                </a:lnTo>
                <a:lnTo>
                  <a:pt x="587" y="586"/>
                </a:lnTo>
                <a:lnTo>
                  <a:pt x="595" y="565"/>
                </a:lnTo>
                <a:lnTo>
                  <a:pt x="603" y="563"/>
                </a:lnTo>
                <a:lnTo>
                  <a:pt x="595" y="557"/>
                </a:lnTo>
                <a:lnTo>
                  <a:pt x="603" y="545"/>
                </a:lnTo>
                <a:lnTo>
                  <a:pt x="612" y="545"/>
                </a:lnTo>
                <a:lnTo>
                  <a:pt x="630" y="540"/>
                </a:lnTo>
                <a:lnTo>
                  <a:pt x="637" y="530"/>
                </a:lnTo>
                <a:lnTo>
                  <a:pt x="655" y="517"/>
                </a:lnTo>
                <a:lnTo>
                  <a:pt x="678" y="499"/>
                </a:lnTo>
                <a:lnTo>
                  <a:pt x="691" y="488"/>
                </a:lnTo>
                <a:lnTo>
                  <a:pt x="708" y="459"/>
                </a:lnTo>
                <a:lnTo>
                  <a:pt x="737" y="442"/>
                </a:lnTo>
                <a:lnTo>
                  <a:pt x="745" y="424"/>
                </a:lnTo>
                <a:lnTo>
                  <a:pt x="756" y="407"/>
                </a:lnTo>
                <a:lnTo>
                  <a:pt x="774" y="396"/>
                </a:lnTo>
                <a:lnTo>
                  <a:pt x="778" y="382"/>
                </a:lnTo>
                <a:lnTo>
                  <a:pt x="797" y="378"/>
                </a:lnTo>
                <a:lnTo>
                  <a:pt x="803" y="371"/>
                </a:lnTo>
                <a:lnTo>
                  <a:pt x="804" y="367"/>
                </a:lnTo>
                <a:lnTo>
                  <a:pt x="804" y="347"/>
                </a:lnTo>
                <a:lnTo>
                  <a:pt x="804" y="321"/>
                </a:lnTo>
                <a:lnTo>
                  <a:pt x="816" y="298"/>
                </a:lnTo>
                <a:lnTo>
                  <a:pt x="829" y="261"/>
                </a:lnTo>
                <a:lnTo>
                  <a:pt x="852" y="236"/>
                </a:lnTo>
                <a:lnTo>
                  <a:pt x="870" y="215"/>
                </a:lnTo>
                <a:lnTo>
                  <a:pt x="889" y="203"/>
                </a:lnTo>
                <a:lnTo>
                  <a:pt x="899" y="198"/>
                </a:lnTo>
                <a:lnTo>
                  <a:pt x="659" y="34"/>
                </a:lnTo>
                <a:lnTo>
                  <a:pt x="459" y="63"/>
                </a:lnTo>
                <a:lnTo>
                  <a:pt x="451" y="34"/>
                </a:lnTo>
                <a:lnTo>
                  <a:pt x="420" y="6"/>
                </a:lnTo>
                <a:lnTo>
                  <a:pt x="399" y="15"/>
                </a:lnTo>
                <a:lnTo>
                  <a:pt x="397" y="6"/>
                </a:lnTo>
                <a:lnTo>
                  <a:pt x="399" y="4"/>
                </a:lnTo>
                <a:lnTo>
                  <a:pt x="397" y="0"/>
                </a:lnTo>
                <a:lnTo>
                  <a:pt x="161" y="23"/>
                </a:lnTo>
                <a:lnTo>
                  <a:pt x="159" y="23"/>
                </a:lnTo>
                <a:lnTo>
                  <a:pt x="153" y="29"/>
                </a:lnTo>
                <a:lnTo>
                  <a:pt x="105" y="50"/>
                </a:lnTo>
                <a:lnTo>
                  <a:pt x="102" y="57"/>
                </a:lnTo>
                <a:lnTo>
                  <a:pt x="86" y="57"/>
                </a:lnTo>
                <a:lnTo>
                  <a:pt x="34" y="88"/>
                </a:lnTo>
                <a:lnTo>
                  <a:pt x="40" y="88"/>
                </a:lnTo>
                <a:lnTo>
                  <a:pt x="34" y="96"/>
                </a:lnTo>
                <a:lnTo>
                  <a:pt x="31" y="111"/>
                </a:lnTo>
                <a:lnTo>
                  <a:pt x="15" y="121"/>
                </a:lnTo>
                <a:lnTo>
                  <a:pt x="0" y="150"/>
                </a:lnTo>
                <a:lnTo>
                  <a:pt x="15" y="167"/>
                </a:lnTo>
                <a:lnTo>
                  <a:pt x="63" y="192"/>
                </a:lnTo>
                <a:lnTo>
                  <a:pt x="94" y="198"/>
                </a:lnTo>
                <a:lnTo>
                  <a:pt x="105" y="213"/>
                </a:lnTo>
                <a:lnTo>
                  <a:pt x="125" y="226"/>
                </a:lnTo>
                <a:lnTo>
                  <a:pt x="138" y="261"/>
                </a:lnTo>
                <a:lnTo>
                  <a:pt x="161" y="282"/>
                </a:lnTo>
                <a:lnTo>
                  <a:pt x="173" y="301"/>
                </a:lnTo>
                <a:lnTo>
                  <a:pt x="198" y="309"/>
                </a:lnTo>
                <a:lnTo>
                  <a:pt x="253" y="359"/>
                </a:lnTo>
                <a:lnTo>
                  <a:pt x="280" y="371"/>
                </a:lnTo>
                <a:lnTo>
                  <a:pt x="292" y="376"/>
                </a:lnTo>
                <a:lnTo>
                  <a:pt x="301" y="399"/>
                </a:lnTo>
                <a:lnTo>
                  <a:pt x="301" y="413"/>
                </a:lnTo>
                <a:lnTo>
                  <a:pt x="326" y="424"/>
                </a:lnTo>
                <a:lnTo>
                  <a:pt x="345" y="445"/>
                </a:lnTo>
                <a:lnTo>
                  <a:pt x="372" y="459"/>
                </a:lnTo>
                <a:lnTo>
                  <a:pt x="388" y="469"/>
                </a:lnTo>
                <a:lnTo>
                  <a:pt x="397" y="492"/>
                </a:lnTo>
                <a:lnTo>
                  <a:pt x="417" y="511"/>
                </a:lnTo>
                <a:lnTo>
                  <a:pt x="428" y="557"/>
                </a:lnTo>
                <a:lnTo>
                  <a:pt x="459" y="565"/>
                </a:lnTo>
                <a:lnTo>
                  <a:pt x="476" y="593"/>
                </a:lnTo>
                <a:lnTo>
                  <a:pt x="488" y="639"/>
                </a:lnTo>
                <a:lnTo>
                  <a:pt x="495" y="651"/>
                </a:lnTo>
                <a:lnTo>
                  <a:pt x="499" y="655"/>
                </a:lnTo>
                <a:lnTo>
                  <a:pt x="530" y="659"/>
                </a:lnTo>
                <a:lnTo>
                  <a:pt x="539" y="659"/>
                </a:lnTo>
                <a:close/>
              </a:path>
            </a:pathLst>
          </a:custGeom>
          <a:solidFill>
            <a:schemeClr val="bg1">
              <a:lumMod val="85000"/>
            </a:schemeClr>
          </a:solidFill>
          <a:ln w="9525">
            <a:noFill/>
            <a:round/>
            <a:headEnd/>
            <a:tailEnd/>
          </a:ln>
        </p:spPr>
        <p:txBody>
          <a:bodyPr/>
          <a:lstStyle/>
          <a:p>
            <a:pPr>
              <a:buFont typeface="Wingdings" pitchFamily="2" charset="2"/>
              <a:buNone/>
              <a:defRPr/>
            </a:pPr>
            <a:endParaRPr lang="en-US" dirty="0">
              <a:latin typeface="Impact" pitchFamily="34" charset="0"/>
            </a:endParaRPr>
          </a:p>
        </p:txBody>
      </p:sp>
      <p:sp>
        <p:nvSpPr>
          <p:cNvPr id="35883" name="Rectangle 37"/>
          <p:cNvSpPr>
            <a:spLocks noChangeArrowheads="1"/>
          </p:cNvSpPr>
          <p:nvPr/>
        </p:nvSpPr>
        <p:spPr bwMode="auto">
          <a:xfrm>
            <a:off x="6562725" y="3967163"/>
            <a:ext cx="182563"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SC</a:t>
            </a:r>
            <a:endParaRPr lang="en-US"/>
          </a:p>
        </p:txBody>
      </p:sp>
      <p:sp>
        <p:nvSpPr>
          <p:cNvPr id="35884" name="Freeform 38"/>
          <p:cNvSpPr>
            <a:spLocks/>
          </p:cNvSpPr>
          <p:nvPr/>
        </p:nvSpPr>
        <p:spPr bwMode="auto">
          <a:xfrm>
            <a:off x="6219825" y="3822700"/>
            <a:ext cx="714375" cy="522288"/>
          </a:xfrm>
          <a:custGeom>
            <a:avLst/>
            <a:gdLst>
              <a:gd name="T0" fmla="*/ 2147483647 w 899"/>
              <a:gd name="T1" fmla="*/ 2147483647 h 659"/>
              <a:gd name="T2" fmla="*/ 2147483647 w 899"/>
              <a:gd name="T3" fmla="*/ 2147483647 h 659"/>
              <a:gd name="T4" fmla="*/ 2147483647 w 899"/>
              <a:gd name="T5" fmla="*/ 2147483647 h 659"/>
              <a:gd name="T6" fmla="*/ 2147483647 w 899"/>
              <a:gd name="T7" fmla="*/ 2147483647 h 659"/>
              <a:gd name="T8" fmla="*/ 2147483647 w 899"/>
              <a:gd name="T9" fmla="*/ 2147483647 h 659"/>
              <a:gd name="T10" fmla="*/ 2147483647 w 899"/>
              <a:gd name="T11" fmla="*/ 2147483647 h 659"/>
              <a:gd name="T12" fmla="*/ 2147483647 w 899"/>
              <a:gd name="T13" fmla="*/ 2147483647 h 659"/>
              <a:gd name="T14" fmla="*/ 2147483647 w 899"/>
              <a:gd name="T15" fmla="*/ 2147483647 h 659"/>
              <a:gd name="T16" fmla="*/ 2147483647 w 899"/>
              <a:gd name="T17" fmla="*/ 2147483647 h 659"/>
              <a:gd name="T18" fmla="*/ 2147483647 w 899"/>
              <a:gd name="T19" fmla="*/ 2147483647 h 659"/>
              <a:gd name="T20" fmla="*/ 2147483647 w 899"/>
              <a:gd name="T21" fmla="*/ 2147483647 h 659"/>
              <a:gd name="T22" fmla="*/ 2147483647 w 899"/>
              <a:gd name="T23" fmla="*/ 2147483647 h 659"/>
              <a:gd name="T24" fmla="*/ 2147483647 w 899"/>
              <a:gd name="T25" fmla="*/ 2147483647 h 659"/>
              <a:gd name="T26" fmla="*/ 2147483647 w 899"/>
              <a:gd name="T27" fmla="*/ 2147483647 h 659"/>
              <a:gd name="T28" fmla="*/ 2147483647 w 899"/>
              <a:gd name="T29" fmla="*/ 2147483647 h 659"/>
              <a:gd name="T30" fmla="*/ 2147483647 w 899"/>
              <a:gd name="T31" fmla="*/ 2147483647 h 659"/>
              <a:gd name="T32" fmla="*/ 2147483647 w 899"/>
              <a:gd name="T33" fmla="*/ 2147483647 h 659"/>
              <a:gd name="T34" fmla="*/ 2147483647 w 899"/>
              <a:gd name="T35" fmla="*/ 2147483647 h 659"/>
              <a:gd name="T36" fmla="*/ 2147483647 w 899"/>
              <a:gd name="T37" fmla="*/ 2147483647 h 659"/>
              <a:gd name="T38" fmla="*/ 2147483647 w 899"/>
              <a:gd name="T39" fmla="*/ 2147483647 h 659"/>
              <a:gd name="T40" fmla="*/ 2147483647 w 899"/>
              <a:gd name="T41" fmla="*/ 2147483647 h 659"/>
              <a:gd name="T42" fmla="*/ 2147483647 w 899"/>
              <a:gd name="T43" fmla="*/ 2147483647 h 659"/>
              <a:gd name="T44" fmla="*/ 2147483647 w 899"/>
              <a:gd name="T45" fmla="*/ 2147483647 h 659"/>
              <a:gd name="T46" fmla="*/ 2147483647 w 899"/>
              <a:gd name="T47" fmla="*/ 0 h 659"/>
              <a:gd name="T48" fmla="*/ 2147483647 w 899"/>
              <a:gd name="T49" fmla="*/ 2147483647 h 659"/>
              <a:gd name="T50" fmla="*/ 2147483647 w 899"/>
              <a:gd name="T51" fmla="*/ 2147483647 h 659"/>
              <a:gd name="T52" fmla="*/ 2147483647 w 899"/>
              <a:gd name="T53" fmla="*/ 2147483647 h 659"/>
              <a:gd name="T54" fmla="*/ 2147483647 w 899"/>
              <a:gd name="T55" fmla="*/ 2147483647 h 659"/>
              <a:gd name="T56" fmla="*/ 2147483647 w 899"/>
              <a:gd name="T57" fmla="*/ 2147483647 h 659"/>
              <a:gd name="T58" fmla="*/ 0 w 899"/>
              <a:gd name="T59" fmla="*/ 2147483647 h 659"/>
              <a:gd name="T60" fmla="*/ 2147483647 w 899"/>
              <a:gd name="T61" fmla="*/ 2147483647 h 659"/>
              <a:gd name="T62" fmla="*/ 2147483647 w 899"/>
              <a:gd name="T63" fmla="*/ 2147483647 h 659"/>
              <a:gd name="T64" fmla="*/ 2147483647 w 899"/>
              <a:gd name="T65" fmla="*/ 2147483647 h 659"/>
              <a:gd name="T66" fmla="*/ 2147483647 w 899"/>
              <a:gd name="T67" fmla="*/ 2147483647 h 659"/>
              <a:gd name="T68" fmla="*/ 2147483647 w 899"/>
              <a:gd name="T69" fmla="*/ 2147483647 h 659"/>
              <a:gd name="T70" fmla="*/ 2147483647 w 899"/>
              <a:gd name="T71" fmla="*/ 2147483647 h 659"/>
              <a:gd name="T72" fmla="*/ 2147483647 w 899"/>
              <a:gd name="T73" fmla="*/ 2147483647 h 659"/>
              <a:gd name="T74" fmla="*/ 2147483647 w 899"/>
              <a:gd name="T75" fmla="*/ 2147483647 h 659"/>
              <a:gd name="T76" fmla="*/ 2147483647 w 899"/>
              <a:gd name="T77" fmla="*/ 2147483647 h 659"/>
              <a:gd name="T78" fmla="*/ 2147483647 w 899"/>
              <a:gd name="T79" fmla="*/ 2147483647 h 659"/>
              <a:gd name="T80" fmla="*/ 2147483647 w 899"/>
              <a:gd name="T81" fmla="*/ 2147483647 h 659"/>
              <a:gd name="T82" fmla="*/ 2147483647 w 899"/>
              <a:gd name="T83" fmla="*/ 2147483647 h 659"/>
              <a:gd name="T84" fmla="*/ 2147483647 w 899"/>
              <a:gd name="T85" fmla="*/ 2147483647 h 659"/>
              <a:gd name="T86" fmla="*/ 2147483647 w 899"/>
              <a:gd name="T87" fmla="*/ 2147483647 h 659"/>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99"/>
              <a:gd name="T133" fmla="*/ 0 h 659"/>
              <a:gd name="T134" fmla="*/ 899 w 899"/>
              <a:gd name="T135" fmla="*/ 659 h 659"/>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99" h="659">
                <a:moveTo>
                  <a:pt x="539" y="659"/>
                </a:moveTo>
                <a:lnTo>
                  <a:pt x="539" y="655"/>
                </a:lnTo>
                <a:lnTo>
                  <a:pt x="543" y="639"/>
                </a:lnTo>
                <a:lnTo>
                  <a:pt x="559" y="628"/>
                </a:lnTo>
                <a:lnTo>
                  <a:pt x="566" y="622"/>
                </a:lnTo>
                <a:lnTo>
                  <a:pt x="566" y="611"/>
                </a:lnTo>
                <a:lnTo>
                  <a:pt x="564" y="609"/>
                </a:lnTo>
                <a:lnTo>
                  <a:pt x="559" y="609"/>
                </a:lnTo>
                <a:lnTo>
                  <a:pt x="555" y="605"/>
                </a:lnTo>
                <a:lnTo>
                  <a:pt x="559" y="599"/>
                </a:lnTo>
                <a:lnTo>
                  <a:pt x="559" y="593"/>
                </a:lnTo>
                <a:lnTo>
                  <a:pt x="570" y="593"/>
                </a:lnTo>
                <a:lnTo>
                  <a:pt x="587" y="586"/>
                </a:lnTo>
                <a:lnTo>
                  <a:pt x="595" y="565"/>
                </a:lnTo>
                <a:lnTo>
                  <a:pt x="603" y="563"/>
                </a:lnTo>
                <a:lnTo>
                  <a:pt x="595" y="557"/>
                </a:lnTo>
                <a:lnTo>
                  <a:pt x="603" y="545"/>
                </a:lnTo>
                <a:lnTo>
                  <a:pt x="612" y="545"/>
                </a:lnTo>
                <a:lnTo>
                  <a:pt x="630" y="540"/>
                </a:lnTo>
                <a:lnTo>
                  <a:pt x="637" y="530"/>
                </a:lnTo>
                <a:lnTo>
                  <a:pt x="655" y="517"/>
                </a:lnTo>
                <a:lnTo>
                  <a:pt x="678" y="499"/>
                </a:lnTo>
                <a:lnTo>
                  <a:pt x="691" y="488"/>
                </a:lnTo>
                <a:lnTo>
                  <a:pt x="708" y="459"/>
                </a:lnTo>
                <a:lnTo>
                  <a:pt x="737" y="442"/>
                </a:lnTo>
                <a:lnTo>
                  <a:pt x="745" y="424"/>
                </a:lnTo>
                <a:lnTo>
                  <a:pt x="756" y="407"/>
                </a:lnTo>
                <a:lnTo>
                  <a:pt x="774" y="396"/>
                </a:lnTo>
                <a:lnTo>
                  <a:pt x="778" y="382"/>
                </a:lnTo>
                <a:lnTo>
                  <a:pt x="797" y="378"/>
                </a:lnTo>
                <a:lnTo>
                  <a:pt x="803" y="371"/>
                </a:lnTo>
                <a:lnTo>
                  <a:pt x="804" y="367"/>
                </a:lnTo>
                <a:lnTo>
                  <a:pt x="804" y="347"/>
                </a:lnTo>
                <a:lnTo>
                  <a:pt x="804" y="321"/>
                </a:lnTo>
                <a:lnTo>
                  <a:pt x="816" y="298"/>
                </a:lnTo>
                <a:lnTo>
                  <a:pt x="829" y="261"/>
                </a:lnTo>
                <a:lnTo>
                  <a:pt x="852" y="236"/>
                </a:lnTo>
                <a:lnTo>
                  <a:pt x="870" y="215"/>
                </a:lnTo>
                <a:lnTo>
                  <a:pt x="889" y="203"/>
                </a:lnTo>
                <a:lnTo>
                  <a:pt x="899" y="198"/>
                </a:lnTo>
                <a:lnTo>
                  <a:pt x="659" y="34"/>
                </a:lnTo>
                <a:lnTo>
                  <a:pt x="459" y="63"/>
                </a:lnTo>
                <a:lnTo>
                  <a:pt x="451" y="34"/>
                </a:lnTo>
                <a:lnTo>
                  <a:pt x="420" y="6"/>
                </a:lnTo>
                <a:lnTo>
                  <a:pt x="399" y="15"/>
                </a:lnTo>
                <a:lnTo>
                  <a:pt x="397" y="6"/>
                </a:lnTo>
                <a:lnTo>
                  <a:pt x="399" y="4"/>
                </a:lnTo>
                <a:lnTo>
                  <a:pt x="397" y="0"/>
                </a:lnTo>
                <a:lnTo>
                  <a:pt x="161" y="23"/>
                </a:lnTo>
                <a:lnTo>
                  <a:pt x="159" y="23"/>
                </a:lnTo>
                <a:lnTo>
                  <a:pt x="153" y="29"/>
                </a:lnTo>
                <a:lnTo>
                  <a:pt x="105" y="50"/>
                </a:lnTo>
                <a:lnTo>
                  <a:pt x="102" y="57"/>
                </a:lnTo>
                <a:lnTo>
                  <a:pt x="86" y="57"/>
                </a:lnTo>
                <a:lnTo>
                  <a:pt x="34" y="88"/>
                </a:lnTo>
                <a:lnTo>
                  <a:pt x="40" y="88"/>
                </a:lnTo>
                <a:lnTo>
                  <a:pt x="34" y="96"/>
                </a:lnTo>
                <a:lnTo>
                  <a:pt x="31" y="111"/>
                </a:lnTo>
                <a:lnTo>
                  <a:pt x="15" y="121"/>
                </a:lnTo>
                <a:lnTo>
                  <a:pt x="0" y="150"/>
                </a:lnTo>
                <a:lnTo>
                  <a:pt x="15" y="167"/>
                </a:lnTo>
                <a:lnTo>
                  <a:pt x="63" y="192"/>
                </a:lnTo>
                <a:lnTo>
                  <a:pt x="94" y="198"/>
                </a:lnTo>
                <a:lnTo>
                  <a:pt x="105" y="213"/>
                </a:lnTo>
                <a:lnTo>
                  <a:pt x="125" y="226"/>
                </a:lnTo>
                <a:lnTo>
                  <a:pt x="138" y="261"/>
                </a:lnTo>
                <a:lnTo>
                  <a:pt x="161" y="282"/>
                </a:lnTo>
                <a:lnTo>
                  <a:pt x="173" y="301"/>
                </a:lnTo>
                <a:lnTo>
                  <a:pt x="198" y="309"/>
                </a:lnTo>
                <a:lnTo>
                  <a:pt x="253" y="359"/>
                </a:lnTo>
                <a:lnTo>
                  <a:pt x="280" y="371"/>
                </a:lnTo>
                <a:lnTo>
                  <a:pt x="292" y="376"/>
                </a:lnTo>
                <a:lnTo>
                  <a:pt x="301" y="399"/>
                </a:lnTo>
                <a:lnTo>
                  <a:pt x="301" y="413"/>
                </a:lnTo>
                <a:lnTo>
                  <a:pt x="326" y="424"/>
                </a:lnTo>
                <a:lnTo>
                  <a:pt x="345" y="445"/>
                </a:lnTo>
                <a:lnTo>
                  <a:pt x="372" y="459"/>
                </a:lnTo>
                <a:lnTo>
                  <a:pt x="388" y="469"/>
                </a:lnTo>
                <a:lnTo>
                  <a:pt x="397" y="492"/>
                </a:lnTo>
                <a:lnTo>
                  <a:pt x="417" y="511"/>
                </a:lnTo>
                <a:lnTo>
                  <a:pt x="428" y="557"/>
                </a:lnTo>
                <a:lnTo>
                  <a:pt x="459" y="565"/>
                </a:lnTo>
                <a:lnTo>
                  <a:pt x="476" y="593"/>
                </a:lnTo>
                <a:lnTo>
                  <a:pt x="488" y="639"/>
                </a:lnTo>
                <a:lnTo>
                  <a:pt x="495" y="651"/>
                </a:lnTo>
                <a:lnTo>
                  <a:pt x="499" y="655"/>
                </a:lnTo>
                <a:lnTo>
                  <a:pt x="530" y="659"/>
                </a:lnTo>
                <a:lnTo>
                  <a:pt x="539" y="659"/>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41" name="Freeform 39"/>
          <p:cNvSpPr>
            <a:spLocks/>
          </p:cNvSpPr>
          <p:nvPr/>
        </p:nvSpPr>
        <p:spPr bwMode="auto">
          <a:xfrm>
            <a:off x="5310188" y="3605213"/>
            <a:ext cx="1098550" cy="388937"/>
          </a:xfrm>
          <a:custGeom>
            <a:avLst/>
            <a:gdLst/>
            <a:ahLst/>
            <a:cxnLst>
              <a:cxn ang="0">
                <a:pos x="1385" y="0"/>
              </a:cxn>
              <a:cxn ang="0">
                <a:pos x="1377" y="14"/>
              </a:cxn>
              <a:cxn ang="0">
                <a:pos x="1377" y="35"/>
              </a:cxn>
              <a:cxn ang="0">
                <a:pos x="1377" y="46"/>
              </a:cxn>
              <a:cxn ang="0">
                <a:pos x="1373" y="60"/>
              </a:cxn>
              <a:cxn ang="0">
                <a:pos x="1350" y="69"/>
              </a:cxn>
              <a:cxn ang="0">
                <a:pos x="1325" y="121"/>
              </a:cxn>
              <a:cxn ang="0">
                <a:pos x="1297" y="121"/>
              </a:cxn>
              <a:cxn ang="0">
                <a:pos x="1281" y="129"/>
              </a:cxn>
              <a:cxn ang="0">
                <a:pos x="1258" y="144"/>
              </a:cxn>
              <a:cxn ang="0">
                <a:pos x="1258" y="152"/>
              </a:cxn>
              <a:cxn ang="0">
                <a:pos x="1247" y="156"/>
              </a:cxn>
              <a:cxn ang="0">
                <a:pos x="1233" y="152"/>
              </a:cxn>
              <a:cxn ang="0">
                <a:pos x="1227" y="152"/>
              </a:cxn>
              <a:cxn ang="0">
                <a:pos x="1212" y="167"/>
              </a:cxn>
              <a:cxn ang="0">
                <a:pos x="1212" y="173"/>
              </a:cxn>
              <a:cxn ang="0">
                <a:pos x="1206" y="179"/>
              </a:cxn>
              <a:cxn ang="0">
                <a:pos x="1195" y="175"/>
              </a:cxn>
              <a:cxn ang="0">
                <a:pos x="1195" y="179"/>
              </a:cxn>
              <a:cxn ang="0">
                <a:pos x="1187" y="198"/>
              </a:cxn>
              <a:cxn ang="0">
                <a:pos x="1164" y="221"/>
              </a:cxn>
              <a:cxn ang="0">
                <a:pos x="1143" y="231"/>
              </a:cxn>
              <a:cxn ang="0">
                <a:pos x="1103" y="265"/>
              </a:cxn>
              <a:cxn ang="0">
                <a:pos x="1068" y="271"/>
              </a:cxn>
              <a:cxn ang="0">
                <a:pos x="1030" y="290"/>
              </a:cxn>
              <a:cxn ang="0">
                <a:pos x="1022" y="306"/>
              </a:cxn>
              <a:cxn ang="0">
                <a:pos x="1010" y="317"/>
              </a:cxn>
              <a:cxn ang="0">
                <a:pos x="1018" y="329"/>
              </a:cxn>
              <a:cxn ang="0">
                <a:pos x="1010" y="340"/>
              </a:cxn>
              <a:cxn ang="0">
                <a:pos x="999" y="352"/>
              </a:cxn>
              <a:cxn ang="0">
                <a:pos x="995" y="357"/>
              </a:cxn>
              <a:cxn ang="0">
                <a:pos x="982" y="357"/>
              </a:cxn>
              <a:cxn ang="0">
                <a:pos x="972" y="405"/>
              </a:cxn>
              <a:cxn ang="0">
                <a:pos x="801" y="427"/>
              </a:cxn>
              <a:cxn ang="0">
                <a:pos x="359" y="467"/>
              </a:cxn>
              <a:cxn ang="0">
                <a:pos x="0" y="492"/>
              </a:cxn>
              <a:cxn ang="0">
                <a:pos x="20" y="475"/>
              </a:cxn>
              <a:cxn ang="0">
                <a:pos x="21" y="473"/>
              </a:cxn>
              <a:cxn ang="0">
                <a:pos x="21" y="432"/>
              </a:cxn>
              <a:cxn ang="0">
                <a:pos x="21" y="403"/>
              </a:cxn>
              <a:cxn ang="0">
                <a:pos x="43" y="375"/>
              </a:cxn>
              <a:cxn ang="0">
                <a:pos x="50" y="334"/>
              </a:cxn>
              <a:cxn ang="0">
                <a:pos x="73" y="311"/>
              </a:cxn>
              <a:cxn ang="0">
                <a:pos x="79" y="290"/>
              </a:cxn>
              <a:cxn ang="0">
                <a:pos x="79" y="282"/>
              </a:cxn>
              <a:cxn ang="0">
                <a:pos x="85" y="267"/>
              </a:cxn>
              <a:cxn ang="0">
                <a:pos x="91" y="236"/>
              </a:cxn>
              <a:cxn ang="0">
                <a:pos x="89" y="225"/>
              </a:cxn>
              <a:cxn ang="0">
                <a:pos x="96" y="190"/>
              </a:cxn>
              <a:cxn ang="0">
                <a:pos x="112" y="156"/>
              </a:cxn>
              <a:cxn ang="0">
                <a:pos x="359" y="138"/>
              </a:cxn>
              <a:cxn ang="0">
                <a:pos x="359" y="121"/>
              </a:cxn>
              <a:cxn ang="0">
                <a:pos x="348" y="106"/>
              </a:cxn>
              <a:cxn ang="0">
                <a:pos x="377" y="104"/>
              </a:cxn>
              <a:cxn ang="0">
                <a:pos x="388" y="110"/>
              </a:cxn>
              <a:cxn ang="0">
                <a:pos x="1087" y="46"/>
              </a:cxn>
              <a:cxn ang="0">
                <a:pos x="1099" y="37"/>
              </a:cxn>
              <a:cxn ang="0">
                <a:pos x="1385" y="0"/>
              </a:cxn>
            </a:cxnLst>
            <a:rect l="0" t="0" r="r" b="b"/>
            <a:pathLst>
              <a:path w="1385" h="492">
                <a:moveTo>
                  <a:pt x="1385" y="0"/>
                </a:moveTo>
                <a:lnTo>
                  <a:pt x="1377" y="14"/>
                </a:lnTo>
                <a:lnTo>
                  <a:pt x="1377" y="35"/>
                </a:lnTo>
                <a:lnTo>
                  <a:pt x="1377" y="46"/>
                </a:lnTo>
                <a:lnTo>
                  <a:pt x="1373" y="60"/>
                </a:lnTo>
                <a:lnTo>
                  <a:pt x="1350" y="69"/>
                </a:lnTo>
                <a:lnTo>
                  <a:pt x="1325" y="121"/>
                </a:lnTo>
                <a:lnTo>
                  <a:pt x="1297" y="121"/>
                </a:lnTo>
                <a:lnTo>
                  <a:pt x="1281" y="129"/>
                </a:lnTo>
                <a:lnTo>
                  <a:pt x="1258" y="144"/>
                </a:lnTo>
                <a:lnTo>
                  <a:pt x="1258" y="152"/>
                </a:lnTo>
                <a:lnTo>
                  <a:pt x="1247" y="156"/>
                </a:lnTo>
                <a:lnTo>
                  <a:pt x="1233" y="152"/>
                </a:lnTo>
                <a:lnTo>
                  <a:pt x="1227" y="152"/>
                </a:lnTo>
                <a:lnTo>
                  <a:pt x="1212" y="167"/>
                </a:lnTo>
                <a:lnTo>
                  <a:pt x="1212" y="173"/>
                </a:lnTo>
                <a:lnTo>
                  <a:pt x="1206" y="179"/>
                </a:lnTo>
                <a:lnTo>
                  <a:pt x="1195" y="175"/>
                </a:lnTo>
                <a:lnTo>
                  <a:pt x="1195" y="179"/>
                </a:lnTo>
                <a:lnTo>
                  <a:pt x="1187" y="198"/>
                </a:lnTo>
                <a:lnTo>
                  <a:pt x="1164" y="221"/>
                </a:lnTo>
                <a:lnTo>
                  <a:pt x="1143" y="231"/>
                </a:lnTo>
                <a:lnTo>
                  <a:pt x="1103" y="265"/>
                </a:lnTo>
                <a:lnTo>
                  <a:pt x="1068" y="271"/>
                </a:lnTo>
                <a:lnTo>
                  <a:pt x="1030" y="290"/>
                </a:lnTo>
                <a:lnTo>
                  <a:pt x="1022" y="306"/>
                </a:lnTo>
                <a:lnTo>
                  <a:pt x="1010" y="317"/>
                </a:lnTo>
                <a:lnTo>
                  <a:pt x="1018" y="329"/>
                </a:lnTo>
                <a:lnTo>
                  <a:pt x="1010" y="340"/>
                </a:lnTo>
                <a:lnTo>
                  <a:pt x="999" y="352"/>
                </a:lnTo>
                <a:lnTo>
                  <a:pt x="995" y="357"/>
                </a:lnTo>
                <a:lnTo>
                  <a:pt x="982" y="357"/>
                </a:lnTo>
                <a:lnTo>
                  <a:pt x="972" y="405"/>
                </a:lnTo>
                <a:lnTo>
                  <a:pt x="801" y="427"/>
                </a:lnTo>
                <a:lnTo>
                  <a:pt x="359" y="467"/>
                </a:lnTo>
                <a:lnTo>
                  <a:pt x="0" y="492"/>
                </a:lnTo>
                <a:lnTo>
                  <a:pt x="20" y="475"/>
                </a:lnTo>
                <a:lnTo>
                  <a:pt x="21" y="473"/>
                </a:lnTo>
                <a:lnTo>
                  <a:pt x="21" y="432"/>
                </a:lnTo>
                <a:lnTo>
                  <a:pt x="21" y="403"/>
                </a:lnTo>
                <a:lnTo>
                  <a:pt x="43" y="375"/>
                </a:lnTo>
                <a:lnTo>
                  <a:pt x="50" y="334"/>
                </a:lnTo>
                <a:lnTo>
                  <a:pt x="73" y="311"/>
                </a:lnTo>
                <a:lnTo>
                  <a:pt x="79" y="290"/>
                </a:lnTo>
                <a:lnTo>
                  <a:pt x="79" y="282"/>
                </a:lnTo>
                <a:lnTo>
                  <a:pt x="85" y="267"/>
                </a:lnTo>
                <a:lnTo>
                  <a:pt x="91" y="236"/>
                </a:lnTo>
                <a:lnTo>
                  <a:pt x="89" y="225"/>
                </a:lnTo>
                <a:lnTo>
                  <a:pt x="96" y="190"/>
                </a:lnTo>
                <a:lnTo>
                  <a:pt x="112" y="156"/>
                </a:lnTo>
                <a:lnTo>
                  <a:pt x="359" y="138"/>
                </a:lnTo>
                <a:lnTo>
                  <a:pt x="359" y="121"/>
                </a:lnTo>
                <a:lnTo>
                  <a:pt x="348" y="106"/>
                </a:lnTo>
                <a:lnTo>
                  <a:pt x="377" y="104"/>
                </a:lnTo>
                <a:lnTo>
                  <a:pt x="388" y="110"/>
                </a:lnTo>
                <a:lnTo>
                  <a:pt x="1087" y="46"/>
                </a:lnTo>
                <a:lnTo>
                  <a:pt x="1099" y="37"/>
                </a:lnTo>
                <a:lnTo>
                  <a:pt x="1385" y="0"/>
                </a:lnTo>
                <a:close/>
              </a:path>
            </a:pathLst>
          </a:custGeom>
          <a:solidFill>
            <a:schemeClr val="bg1">
              <a:lumMod val="85000"/>
            </a:schemeClr>
          </a:solidFill>
          <a:ln w="9525">
            <a:noFill/>
            <a:round/>
            <a:headEnd/>
            <a:tailEnd/>
          </a:ln>
        </p:spPr>
        <p:txBody>
          <a:bodyPr/>
          <a:lstStyle/>
          <a:p>
            <a:pPr>
              <a:buFont typeface="Wingdings" pitchFamily="2" charset="2"/>
              <a:buNone/>
              <a:defRPr/>
            </a:pPr>
            <a:endParaRPr lang="en-US" dirty="0">
              <a:latin typeface="Impact" pitchFamily="34" charset="0"/>
            </a:endParaRPr>
          </a:p>
        </p:txBody>
      </p:sp>
      <p:sp>
        <p:nvSpPr>
          <p:cNvPr id="35886" name="Rectangle 40"/>
          <p:cNvSpPr>
            <a:spLocks noChangeArrowheads="1"/>
          </p:cNvSpPr>
          <p:nvPr/>
        </p:nvSpPr>
        <p:spPr bwMode="auto">
          <a:xfrm>
            <a:off x="5629275" y="3751263"/>
            <a:ext cx="195263"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TN</a:t>
            </a:r>
            <a:endParaRPr lang="en-US"/>
          </a:p>
        </p:txBody>
      </p:sp>
      <p:sp>
        <p:nvSpPr>
          <p:cNvPr id="35887" name="Freeform 41"/>
          <p:cNvSpPr>
            <a:spLocks/>
          </p:cNvSpPr>
          <p:nvPr/>
        </p:nvSpPr>
        <p:spPr bwMode="auto">
          <a:xfrm>
            <a:off x="5310188" y="3605213"/>
            <a:ext cx="1098550" cy="388937"/>
          </a:xfrm>
          <a:custGeom>
            <a:avLst/>
            <a:gdLst>
              <a:gd name="T0" fmla="*/ 2147483647 w 1385"/>
              <a:gd name="T1" fmla="*/ 0 h 492"/>
              <a:gd name="T2" fmla="*/ 2147483647 w 1385"/>
              <a:gd name="T3" fmla="*/ 2147483647 h 492"/>
              <a:gd name="T4" fmla="*/ 2147483647 w 1385"/>
              <a:gd name="T5" fmla="*/ 2147483647 h 492"/>
              <a:gd name="T6" fmla="*/ 2147483647 w 1385"/>
              <a:gd name="T7" fmla="*/ 2147483647 h 492"/>
              <a:gd name="T8" fmla="*/ 2147483647 w 1385"/>
              <a:gd name="T9" fmla="*/ 2147483647 h 492"/>
              <a:gd name="T10" fmla="*/ 2147483647 w 1385"/>
              <a:gd name="T11" fmla="*/ 2147483647 h 492"/>
              <a:gd name="T12" fmla="*/ 2147483647 w 1385"/>
              <a:gd name="T13" fmla="*/ 2147483647 h 492"/>
              <a:gd name="T14" fmla="*/ 2147483647 w 1385"/>
              <a:gd name="T15" fmla="*/ 2147483647 h 492"/>
              <a:gd name="T16" fmla="*/ 2147483647 w 1385"/>
              <a:gd name="T17" fmla="*/ 2147483647 h 492"/>
              <a:gd name="T18" fmla="*/ 2147483647 w 1385"/>
              <a:gd name="T19" fmla="*/ 2147483647 h 492"/>
              <a:gd name="T20" fmla="*/ 2147483647 w 1385"/>
              <a:gd name="T21" fmla="*/ 2147483647 h 492"/>
              <a:gd name="T22" fmla="*/ 2147483647 w 1385"/>
              <a:gd name="T23" fmla="*/ 2147483647 h 492"/>
              <a:gd name="T24" fmla="*/ 2147483647 w 1385"/>
              <a:gd name="T25" fmla="*/ 2147483647 h 492"/>
              <a:gd name="T26" fmla="*/ 2147483647 w 1385"/>
              <a:gd name="T27" fmla="*/ 2147483647 h 492"/>
              <a:gd name="T28" fmla="*/ 2147483647 w 1385"/>
              <a:gd name="T29" fmla="*/ 2147483647 h 492"/>
              <a:gd name="T30" fmla="*/ 2147483647 w 1385"/>
              <a:gd name="T31" fmla="*/ 2147483647 h 492"/>
              <a:gd name="T32" fmla="*/ 2147483647 w 1385"/>
              <a:gd name="T33" fmla="*/ 2147483647 h 492"/>
              <a:gd name="T34" fmla="*/ 2147483647 w 1385"/>
              <a:gd name="T35" fmla="*/ 2147483647 h 492"/>
              <a:gd name="T36" fmla="*/ 2147483647 w 1385"/>
              <a:gd name="T37" fmla="*/ 2147483647 h 492"/>
              <a:gd name="T38" fmla="*/ 2147483647 w 1385"/>
              <a:gd name="T39" fmla="*/ 2147483647 h 492"/>
              <a:gd name="T40" fmla="*/ 2147483647 w 1385"/>
              <a:gd name="T41" fmla="*/ 2147483647 h 492"/>
              <a:gd name="T42" fmla="*/ 2147483647 w 1385"/>
              <a:gd name="T43" fmla="*/ 2147483647 h 492"/>
              <a:gd name="T44" fmla="*/ 2147483647 w 1385"/>
              <a:gd name="T45" fmla="*/ 2147483647 h 492"/>
              <a:gd name="T46" fmla="*/ 2147483647 w 1385"/>
              <a:gd name="T47" fmla="*/ 2147483647 h 492"/>
              <a:gd name="T48" fmla="*/ 2147483647 w 1385"/>
              <a:gd name="T49" fmla="*/ 2147483647 h 492"/>
              <a:gd name="T50" fmla="*/ 2147483647 w 1385"/>
              <a:gd name="T51" fmla="*/ 2147483647 h 492"/>
              <a:gd name="T52" fmla="*/ 2147483647 w 1385"/>
              <a:gd name="T53" fmla="*/ 2147483647 h 492"/>
              <a:gd name="T54" fmla="*/ 2147483647 w 1385"/>
              <a:gd name="T55" fmla="*/ 2147483647 h 492"/>
              <a:gd name="T56" fmla="*/ 2147483647 w 1385"/>
              <a:gd name="T57" fmla="*/ 2147483647 h 492"/>
              <a:gd name="T58" fmla="*/ 2147483647 w 1385"/>
              <a:gd name="T59" fmla="*/ 2147483647 h 492"/>
              <a:gd name="T60" fmla="*/ 2147483647 w 1385"/>
              <a:gd name="T61" fmla="*/ 2147483647 h 492"/>
              <a:gd name="T62" fmla="*/ 2147483647 w 1385"/>
              <a:gd name="T63" fmla="*/ 2147483647 h 492"/>
              <a:gd name="T64" fmla="*/ 2147483647 w 1385"/>
              <a:gd name="T65" fmla="*/ 2147483647 h 492"/>
              <a:gd name="T66" fmla="*/ 2147483647 w 1385"/>
              <a:gd name="T67" fmla="*/ 2147483647 h 492"/>
              <a:gd name="T68" fmla="*/ 2147483647 w 1385"/>
              <a:gd name="T69" fmla="*/ 2147483647 h 492"/>
              <a:gd name="T70" fmla="*/ 0 w 1385"/>
              <a:gd name="T71" fmla="*/ 2147483647 h 492"/>
              <a:gd name="T72" fmla="*/ 2147483647 w 1385"/>
              <a:gd name="T73" fmla="*/ 2147483647 h 492"/>
              <a:gd name="T74" fmla="*/ 2147483647 w 1385"/>
              <a:gd name="T75" fmla="*/ 2147483647 h 492"/>
              <a:gd name="T76" fmla="*/ 2147483647 w 1385"/>
              <a:gd name="T77" fmla="*/ 2147483647 h 492"/>
              <a:gd name="T78" fmla="*/ 2147483647 w 1385"/>
              <a:gd name="T79" fmla="*/ 2147483647 h 492"/>
              <a:gd name="T80" fmla="*/ 2147483647 w 1385"/>
              <a:gd name="T81" fmla="*/ 2147483647 h 492"/>
              <a:gd name="T82" fmla="*/ 2147483647 w 1385"/>
              <a:gd name="T83" fmla="*/ 2147483647 h 492"/>
              <a:gd name="T84" fmla="*/ 2147483647 w 1385"/>
              <a:gd name="T85" fmla="*/ 2147483647 h 492"/>
              <a:gd name="T86" fmla="*/ 2147483647 w 1385"/>
              <a:gd name="T87" fmla="*/ 2147483647 h 492"/>
              <a:gd name="T88" fmla="*/ 2147483647 w 1385"/>
              <a:gd name="T89" fmla="*/ 2147483647 h 492"/>
              <a:gd name="T90" fmla="*/ 2147483647 w 1385"/>
              <a:gd name="T91" fmla="*/ 2147483647 h 492"/>
              <a:gd name="T92" fmla="*/ 2147483647 w 1385"/>
              <a:gd name="T93" fmla="*/ 2147483647 h 492"/>
              <a:gd name="T94" fmla="*/ 2147483647 w 1385"/>
              <a:gd name="T95" fmla="*/ 2147483647 h 492"/>
              <a:gd name="T96" fmla="*/ 2147483647 w 1385"/>
              <a:gd name="T97" fmla="*/ 2147483647 h 492"/>
              <a:gd name="T98" fmla="*/ 2147483647 w 1385"/>
              <a:gd name="T99" fmla="*/ 2147483647 h 492"/>
              <a:gd name="T100" fmla="*/ 2147483647 w 1385"/>
              <a:gd name="T101" fmla="*/ 2147483647 h 492"/>
              <a:gd name="T102" fmla="*/ 2147483647 w 1385"/>
              <a:gd name="T103" fmla="*/ 2147483647 h 492"/>
              <a:gd name="T104" fmla="*/ 2147483647 w 1385"/>
              <a:gd name="T105" fmla="*/ 2147483647 h 492"/>
              <a:gd name="T106" fmla="*/ 2147483647 w 1385"/>
              <a:gd name="T107" fmla="*/ 2147483647 h 492"/>
              <a:gd name="T108" fmla="*/ 2147483647 w 1385"/>
              <a:gd name="T109" fmla="*/ 2147483647 h 492"/>
              <a:gd name="T110" fmla="*/ 2147483647 w 1385"/>
              <a:gd name="T111" fmla="*/ 2147483647 h 492"/>
              <a:gd name="T112" fmla="*/ 2147483647 w 1385"/>
              <a:gd name="T113" fmla="*/ 2147483647 h 492"/>
              <a:gd name="T114" fmla="*/ 2147483647 w 1385"/>
              <a:gd name="T115" fmla="*/ 0 h 49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85"/>
              <a:gd name="T175" fmla="*/ 0 h 492"/>
              <a:gd name="T176" fmla="*/ 1385 w 1385"/>
              <a:gd name="T177" fmla="*/ 492 h 49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85" h="492">
                <a:moveTo>
                  <a:pt x="1385" y="0"/>
                </a:moveTo>
                <a:lnTo>
                  <a:pt x="1377" y="14"/>
                </a:lnTo>
                <a:lnTo>
                  <a:pt x="1377" y="35"/>
                </a:lnTo>
                <a:lnTo>
                  <a:pt x="1377" y="46"/>
                </a:lnTo>
                <a:lnTo>
                  <a:pt x="1373" y="60"/>
                </a:lnTo>
                <a:lnTo>
                  <a:pt x="1350" y="69"/>
                </a:lnTo>
                <a:lnTo>
                  <a:pt x="1325" y="121"/>
                </a:lnTo>
                <a:lnTo>
                  <a:pt x="1297" y="121"/>
                </a:lnTo>
                <a:lnTo>
                  <a:pt x="1281" y="129"/>
                </a:lnTo>
                <a:lnTo>
                  <a:pt x="1258" y="144"/>
                </a:lnTo>
                <a:lnTo>
                  <a:pt x="1258" y="152"/>
                </a:lnTo>
                <a:lnTo>
                  <a:pt x="1247" y="156"/>
                </a:lnTo>
                <a:lnTo>
                  <a:pt x="1233" y="152"/>
                </a:lnTo>
                <a:lnTo>
                  <a:pt x="1227" y="152"/>
                </a:lnTo>
                <a:lnTo>
                  <a:pt x="1212" y="167"/>
                </a:lnTo>
                <a:lnTo>
                  <a:pt x="1212" y="173"/>
                </a:lnTo>
                <a:lnTo>
                  <a:pt x="1206" y="179"/>
                </a:lnTo>
                <a:lnTo>
                  <a:pt x="1195" y="175"/>
                </a:lnTo>
                <a:lnTo>
                  <a:pt x="1195" y="179"/>
                </a:lnTo>
                <a:lnTo>
                  <a:pt x="1187" y="198"/>
                </a:lnTo>
                <a:lnTo>
                  <a:pt x="1164" y="221"/>
                </a:lnTo>
                <a:lnTo>
                  <a:pt x="1143" y="231"/>
                </a:lnTo>
                <a:lnTo>
                  <a:pt x="1103" y="265"/>
                </a:lnTo>
                <a:lnTo>
                  <a:pt x="1068" y="271"/>
                </a:lnTo>
                <a:lnTo>
                  <a:pt x="1030" y="290"/>
                </a:lnTo>
                <a:lnTo>
                  <a:pt x="1022" y="306"/>
                </a:lnTo>
                <a:lnTo>
                  <a:pt x="1010" y="317"/>
                </a:lnTo>
                <a:lnTo>
                  <a:pt x="1018" y="329"/>
                </a:lnTo>
                <a:lnTo>
                  <a:pt x="1010" y="340"/>
                </a:lnTo>
                <a:lnTo>
                  <a:pt x="999" y="352"/>
                </a:lnTo>
                <a:lnTo>
                  <a:pt x="995" y="357"/>
                </a:lnTo>
                <a:lnTo>
                  <a:pt x="982" y="357"/>
                </a:lnTo>
                <a:lnTo>
                  <a:pt x="972" y="405"/>
                </a:lnTo>
                <a:lnTo>
                  <a:pt x="801" y="427"/>
                </a:lnTo>
                <a:lnTo>
                  <a:pt x="359" y="467"/>
                </a:lnTo>
                <a:lnTo>
                  <a:pt x="0" y="492"/>
                </a:lnTo>
                <a:lnTo>
                  <a:pt x="20" y="475"/>
                </a:lnTo>
                <a:lnTo>
                  <a:pt x="21" y="473"/>
                </a:lnTo>
                <a:lnTo>
                  <a:pt x="21" y="432"/>
                </a:lnTo>
                <a:lnTo>
                  <a:pt x="21" y="403"/>
                </a:lnTo>
                <a:lnTo>
                  <a:pt x="43" y="375"/>
                </a:lnTo>
                <a:lnTo>
                  <a:pt x="50" y="334"/>
                </a:lnTo>
                <a:lnTo>
                  <a:pt x="73" y="311"/>
                </a:lnTo>
                <a:lnTo>
                  <a:pt x="79" y="290"/>
                </a:lnTo>
                <a:lnTo>
                  <a:pt x="79" y="282"/>
                </a:lnTo>
                <a:lnTo>
                  <a:pt x="85" y="267"/>
                </a:lnTo>
                <a:lnTo>
                  <a:pt x="91" y="236"/>
                </a:lnTo>
                <a:lnTo>
                  <a:pt x="89" y="225"/>
                </a:lnTo>
                <a:lnTo>
                  <a:pt x="96" y="190"/>
                </a:lnTo>
                <a:lnTo>
                  <a:pt x="112" y="156"/>
                </a:lnTo>
                <a:lnTo>
                  <a:pt x="359" y="138"/>
                </a:lnTo>
                <a:lnTo>
                  <a:pt x="359" y="121"/>
                </a:lnTo>
                <a:lnTo>
                  <a:pt x="348" y="106"/>
                </a:lnTo>
                <a:lnTo>
                  <a:pt x="377" y="104"/>
                </a:lnTo>
                <a:lnTo>
                  <a:pt x="388" y="110"/>
                </a:lnTo>
                <a:lnTo>
                  <a:pt x="1087" y="46"/>
                </a:lnTo>
                <a:lnTo>
                  <a:pt x="1099" y="37"/>
                </a:lnTo>
                <a:lnTo>
                  <a:pt x="1385" y="0"/>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44" name="Freeform 42"/>
          <p:cNvSpPr>
            <a:spLocks/>
          </p:cNvSpPr>
          <p:nvPr/>
        </p:nvSpPr>
        <p:spPr bwMode="auto">
          <a:xfrm>
            <a:off x="5422900" y="3255963"/>
            <a:ext cx="936625" cy="471487"/>
          </a:xfrm>
          <a:custGeom>
            <a:avLst/>
            <a:gdLst/>
            <a:ahLst/>
            <a:cxnLst>
              <a:cxn ang="0">
                <a:pos x="6" y="584"/>
              </a:cxn>
              <a:cxn ang="0">
                <a:pos x="39" y="576"/>
              </a:cxn>
              <a:cxn ang="0">
                <a:pos x="60" y="523"/>
              </a:cxn>
              <a:cxn ang="0">
                <a:pos x="45" y="498"/>
              </a:cxn>
              <a:cxn ang="0">
                <a:pos x="39" y="490"/>
              </a:cxn>
              <a:cxn ang="0">
                <a:pos x="68" y="444"/>
              </a:cxn>
              <a:cxn ang="0">
                <a:pos x="116" y="457"/>
              </a:cxn>
              <a:cxn ang="0">
                <a:pos x="154" y="461"/>
              </a:cxn>
              <a:cxn ang="0">
                <a:pos x="144" y="400"/>
              </a:cxn>
              <a:cxn ang="0">
                <a:pos x="210" y="379"/>
              </a:cxn>
              <a:cxn ang="0">
                <a:pos x="196" y="357"/>
              </a:cxn>
              <a:cxn ang="0">
                <a:pos x="198" y="346"/>
              </a:cxn>
              <a:cxn ang="0">
                <a:pos x="214" y="325"/>
              </a:cxn>
              <a:cxn ang="0">
                <a:pos x="219" y="317"/>
              </a:cxn>
              <a:cxn ang="0">
                <a:pos x="231" y="309"/>
              </a:cxn>
              <a:cxn ang="0">
                <a:pos x="264" y="296"/>
              </a:cxn>
              <a:cxn ang="0">
                <a:pos x="352" y="308"/>
              </a:cxn>
              <a:cxn ang="0">
                <a:pos x="367" y="308"/>
              </a:cxn>
              <a:cxn ang="0">
                <a:pos x="400" y="265"/>
              </a:cxn>
              <a:cxn ang="0">
                <a:pos x="427" y="286"/>
              </a:cxn>
              <a:cxn ang="0">
                <a:pos x="454" y="236"/>
              </a:cxn>
              <a:cxn ang="0">
                <a:pos x="475" y="227"/>
              </a:cxn>
              <a:cxn ang="0">
                <a:pos x="530" y="244"/>
              </a:cxn>
              <a:cxn ang="0">
                <a:pos x="607" y="129"/>
              </a:cxn>
              <a:cxn ang="0">
                <a:pos x="617" y="90"/>
              </a:cxn>
              <a:cxn ang="0">
                <a:pos x="667" y="75"/>
              </a:cxn>
              <a:cxn ang="0">
                <a:pos x="694" y="58"/>
              </a:cxn>
              <a:cxn ang="0">
                <a:pos x="682" y="14"/>
              </a:cxn>
              <a:cxn ang="0">
                <a:pos x="699" y="4"/>
              </a:cxn>
              <a:cxn ang="0">
                <a:pos x="726" y="6"/>
              </a:cxn>
              <a:cxn ang="0">
                <a:pos x="776" y="25"/>
              </a:cxn>
              <a:cxn ang="0">
                <a:pos x="809" y="58"/>
              </a:cxn>
              <a:cxn ang="0">
                <a:pos x="874" y="79"/>
              </a:cxn>
              <a:cxn ang="0">
                <a:pos x="901" y="64"/>
              </a:cxn>
              <a:cxn ang="0">
                <a:pos x="957" y="71"/>
              </a:cxn>
              <a:cxn ang="0">
                <a:pos x="966" y="58"/>
              </a:cxn>
              <a:cxn ang="0">
                <a:pos x="989" y="37"/>
              </a:cxn>
              <a:cxn ang="0">
                <a:pos x="1016" y="71"/>
              </a:cxn>
              <a:cxn ang="0">
                <a:pos x="1049" y="90"/>
              </a:cxn>
              <a:cxn ang="0">
                <a:pos x="1061" y="117"/>
              </a:cxn>
              <a:cxn ang="0">
                <a:pos x="1061" y="156"/>
              </a:cxn>
              <a:cxn ang="0">
                <a:pos x="1093" y="206"/>
              </a:cxn>
              <a:cxn ang="0">
                <a:pos x="1120" y="242"/>
              </a:cxn>
              <a:cxn ang="0">
                <a:pos x="1149" y="244"/>
              </a:cxn>
              <a:cxn ang="0">
                <a:pos x="1157" y="252"/>
              </a:cxn>
              <a:cxn ang="0">
                <a:pos x="1180" y="263"/>
              </a:cxn>
              <a:cxn ang="0">
                <a:pos x="1091" y="346"/>
              </a:cxn>
              <a:cxn ang="0">
                <a:pos x="1072" y="379"/>
              </a:cxn>
              <a:cxn ang="0">
                <a:pos x="1049" y="396"/>
              </a:cxn>
              <a:cxn ang="0">
                <a:pos x="1022" y="432"/>
              </a:cxn>
              <a:cxn ang="0">
                <a:pos x="957" y="469"/>
              </a:cxn>
              <a:cxn ang="0">
                <a:pos x="930" y="490"/>
              </a:cxn>
              <a:cxn ang="0">
                <a:pos x="252" y="546"/>
              </a:cxn>
              <a:cxn ang="0">
                <a:pos x="235" y="563"/>
              </a:cxn>
              <a:cxn ang="0">
                <a:pos x="0" y="596"/>
              </a:cxn>
            </a:cxnLst>
            <a:rect l="0" t="0" r="r" b="b"/>
            <a:pathLst>
              <a:path w="1180" h="596">
                <a:moveTo>
                  <a:pt x="0" y="596"/>
                </a:moveTo>
                <a:lnTo>
                  <a:pt x="6" y="584"/>
                </a:lnTo>
                <a:lnTo>
                  <a:pt x="27" y="573"/>
                </a:lnTo>
                <a:lnTo>
                  <a:pt x="39" y="576"/>
                </a:lnTo>
                <a:lnTo>
                  <a:pt x="45" y="573"/>
                </a:lnTo>
                <a:lnTo>
                  <a:pt x="60" y="523"/>
                </a:lnTo>
                <a:lnTo>
                  <a:pt x="56" y="503"/>
                </a:lnTo>
                <a:lnTo>
                  <a:pt x="45" y="498"/>
                </a:lnTo>
                <a:lnTo>
                  <a:pt x="43" y="498"/>
                </a:lnTo>
                <a:lnTo>
                  <a:pt x="39" y="490"/>
                </a:lnTo>
                <a:lnTo>
                  <a:pt x="45" y="454"/>
                </a:lnTo>
                <a:lnTo>
                  <a:pt x="68" y="444"/>
                </a:lnTo>
                <a:lnTo>
                  <a:pt x="93" y="448"/>
                </a:lnTo>
                <a:lnTo>
                  <a:pt x="116" y="457"/>
                </a:lnTo>
                <a:lnTo>
                  <a:pt x="133" y="475"/>
                </a:lnTo>
                <a:lnTo>
                  <a:pt x="154" y="461"/>
                </a:lnTo>
                <a:lnTo>
                  <a:pt x="148" y="421"/>
                </a:lnTo>
                <a:lnTo>
                  <a:pt x="144" y="400"/>
                </a:lnTo>
                <a:lnTo>
                  <a:pt x="160" y="396"/>
                </a:lnTo>
                <a:lnTo>
                  <a:pt x="210" y="379"/>
                </a:lnTo>
                <a:lnTo>
                  <a:pt x="214" y="379"/>
                </a:lnTo>
                <a:lnTo>
                  <a:pt x="196" y="357"/>
                </a:lnTo>
                <a:lnTo>
                  <a:pt x="196" y="350"/>
                </a:lnTo>
                <a:lnTo>
                  <a:pt x="198" y="346"/>
                </a:lnTo>
                <a:lnTo>
                  <a:pt x="202" y="331"/>
                </a:lnTo>
                <a:lnTo>
                  <a:pt x="214" y="325"/>
                </a:lnTo>
                <a:lnTo>
                  <a:pt x="210" y="317"/>
                </a:lnTo>
                <a:lnTo>
                  <a:pt x="219" y="317"/>
                </a:lnTo>
                <a:lnTo>
                  <a:pt x="235" y="313"/>
                </a:lnTo>
                <a:lnTo>
                  <a:pt x="231" y="309"/>
                </a:lnTo>
                <a:lnTo>
                  <a:pt x="235" y="292"/>
                </a:lnTo>
                <a:lnTo>
                  <a:pt x="264" y="296"/>
                </a:lnTo>
                <a:lnTo>
                  <a:pt x="306" y="284"/>
                </a:lnTo>
                <a:lnTo>
                  <a:pt x="352" y="308"/>
                </a:lnTo>
                <a:lnTo>
                  <a:pt x="356" y="309"/>
                </a:lnTo>
                <a:lnTo>
                  <a:pt x="367" y="308"/>
                </a:lnTo>
                <a:lnTo>
                  <a:pt x="373" y="275"/>
                </a:lnTo>
                <a:lnTo>
                  <a:pt x="400" y="265"/>
                </a:lnTo>
                <a:lnTo>
                  <a:pt x="415" y="281"/>
                </a:lnTo>
                <a:lnTo>
                  <a:pt x="427" y="286"/>
                </a:lnTo>
                <a:lnTo>
                  <a:pt x="442" y="281"/>
                </a:lnTo>
                <a:lnTo>
                  <a:pt x="454" y="236"/>
                </a:lnTo>
                <a:lnTo>
                  <a:pt x="465" y="223"/>
                </a:lnTo>
                <a:lnTo>
                  <a:pt x="475" y="227"/>
                </a:lnTo>
                <a:lnTo>
                  <a:pt x="492" y="248"/>
                </a:lnTo>
                <a:lnTo>
                  <a:pt x="530" y="244"/>
                </a:lnTo>
                <a:lnTo>
                  <a:pt x="546" y="210"/>
                </a:lnTo>
                <a:lnTo>
                  <a:pt x="607" y="129"/>
                </a:lnTo>
                <a:lnTo>
                  <a:pt x="607" y="96"/>
                </a:lnTo>
                <a:lnTo>
                  <a:pt x="617" y="90"/>
                </a:lnTo>
                <a:lnTo>
                  <a:pt x="646" y="96"/>
                </a:lnTo>
                <a:lnTo>
                  <a:pt x="667" y="75"/>
                </a:lnTo>
                <a:lnTo>
                  <a:pt x="682" y="71"/>
                </a:lnTo>
                <a:lnTo>
                  <a:pt x="694" y="58"/>
                </a:lnTo>
                <a:lnTo>
                  <a:pt x="682" y="25"/>
                </a:lnTo>
                <a:lnTo>
                  <a:pt x="682" y="14"/>
                </a:lnTo>
                <a:lnTo>
                  <a:pt x="690" y="4"/>
                </a:lnTo>
                <a:lnTo>
                  <a:pt x="699" y="4"/>
                </a:lnTo>
                <a:lnTo>
                  <a:pt x="721" y="6"/>
                </a:lnTo>
                <a:lnTo>
                  <a:pt x="726" y="6"/>
                </a:lnTo>
                <a:lnTo>
                  <a:pt x="744" y="0"/>
                </a:lnTo>
                <a:lnTo>
                  <a:pt x="776" y="25"/>
                </a:lnTo>
                <a:lnTo>
                  <a:pt x="788" y="48"/>
                </a:lnTo>
                <a:lnTo>
                  <a:pt x="809" y="58"/>
                </a:lnTo>
                <a:lnTo>
                  <a:pt x="847" y="58"/>
                </a:lnTo>
                <a:lnTo>
                  <a:pt x="874" y="79"/>
                </a:lnTo>
                <a:lnTo>
                  <a:pt x="890" y="64"/>
                </a:lnTo>
                <a:lnTo>
                  <a:pt x="901" y="64"/>
                </a:lnTo>
                <a:lnTo>
                  <a:pt x="930" y="71"/>
                </a:lnTo>
                <a:lnTo>
                  <a:pt x="957" y="71"/>
                </a:lnTo>
                <a:lnTo>
                  <a:pt x="957" y="64"/>
                </a:lnTo>
                <a:lnTo>
                  <a:pt x="966" y="58"/>
                </a:lnTo>
                <a:lnTo>
                  <a:pt x="974" y="48"/>
                </a:lnTo>
                <a:lnTo>
                  <a:pt x="989" y="37"/>
                </a:lnTo>
                <a:lnTo>
                  <a:pt x="999" y="48"/>
                </a:lnTo>
                <a:lnTo>
                  <a:pt x="1016" y="71"/>
                </a:lnTo>
                <a:lnTo>
                  <a:pt x="1032" y="75"/>
                </a:lnTo>
                <a:lnTo>
                  <a:pt x="1049" y="90"/>
                </a:lnTo>
                <a:lnTo>
                  <a:pt x="1055" y="96"/>
                </a:lnTo>
                <a:lnTo>
                  <a:pt x="1061" y="117"/>
                </a:lnTo>
                <a:lnTo>
                  <a:pt x="1061" y="140"/>
                </a:lnTo>
                <a:lnTo>
                  <a:pt x="1061" y="156"/>
                </a:lnTo>
                <a:lnTo>
                  <a:pt x="1064" y="162"/>
                </a:lnTo>
                <a:lnTo>
                  <a:pt x="1093" y="206"/>
                </a:lnTo>
                <a:lnTo>
                  <a:pt x="1116" y="236"/>
                </a:lnTo>
                <a:lnTo>
                  <a:pt x="1120" y="242"/>
                </a:lnTo>
                <a:lnTo>
                  <a:pt x="1130" y="236"/>
                </a:lnTo>
                <a:lnTo>
                  <a:pt x="1149" y="244"/>
                </a:lnTo>
                <a:lnTo>
                  <a:pt x="1153" y="252"/>
                </a:lnTo>
                <a:lnTo>
                  <a:pt x="1157" y="252"/>
                </a:lnTo>
                <a:lnTo>
                  <a:pt x="1164" y="263"/>
                </a:lnTo>
                <a:lnTo>
                  <a:pt x="1180" y="263"/>
                </a:lnTo>
                <a:lnTo>
                  <a:pt x="1174" y="275"/>
                </a:lnTo>
                <a:lnTo>
                  <a:pt x="1091" y="346"/>
                </a:lnTo>
                <a:lnTo>
                  <a:pt x="1072" y="361"/>
                </a:lnTo>
                <a:lnTo>
                  <a:pt x="1072" y="379"/>
                </a:lnTo>
                <a:lnTo>
                  <a:pt x="1055" y="388"/>
                </a:lnTo>
                <a:lnTo>
                  <a:pt x="1049" y="396"/>
                </a:lnTo>
                <a:lnTo>
                  <a:pt x="1049" y="411"/>
                </a:lnTo>
                <a:lnTo>
                  <a:pt x="1022" y="432"/>
                </a:lnTo>
                <a:lnTo>
                  <a:pt x="1011" y="444"/>
                </a:lnTo>
                <a:lnTo>
                  <a:pt x="957" y="469"/>
                </a:lnTo>
                <a:lnTo>
                  <a:pt x="941" y="482"/>
                </a:lnTo>
                <a:lnTo>
                  <a:pt x="930" y="490"/>
                </a:lnTo>
                <a:lnTo>
                  <a:pt x="264" y="551"/>
                </a:lnTo>
                <a:lnTo>
                  <a:pt x="252" y="546"/>
                </a:lnTo>
                <a:lnTo>
                  <a:pt x="225" y="548"/>
                </a:lnTo>
                <a:lnTo>
                  <a:pt x="235" y="563"/>
                </a:lnTo>
                <a:lnTo>
                  <a:pt x="235" y="576"/>
                </a:lnTo>
                <a:lnTo>
                  <a:pt x="0" y="596"/>
                </a:lnTo>
                <a:close/>
              </a:path>
            </a:pathLst>
          </a:custGeom>
          <a:solidFill>
            <a:schemeClr val="bg1">
              <a:lumMod val="85000"/>
            </a:schemeClr>
          </a:solidFill>
          <a:ln w="9525">
            <a:noFill/>
            <a:round/>
            <a:headEnd/>
            <a:tailEnd/>
          </a:ln>
        </p:spPr>
        <p:txBody>
          <a:bodyPr/>
          <a:lstStyle/>
          <a:p>
            <a:pPr>
              <a:buFont typeface="Wingdings" pitchFamily="2" charset="2"/>
              <a:buNone/>
              <a:defRPr/>
            </a:pPr>
            <a:endParaRPr lang="en-US" dirty="0">
              <a:latin typeface="Impact" pitchFamily="34" charset="0"/>
            </a:endParaRPr>
          </a:p>
        </p:txBody>
      </p:sp>
      <p:sp>
        <p:nvSpPr>
          <p:cNvPr id="35889" name="Rectangle 43"/>
          <p:cNvSpPr>
            <a:spLocks noChangeArrowheads="1"/>
          </p:cNvSpPr>
          <p:nvPr/>
        </p:nvSpPr>
        <p:spPr bwMode="auto">
          <a:xfrm>
            <a:off x="5981700" y="3394075"/>
            <a:ext cx="192088"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KY</a:t>
            </a:r>
            <a:endParaRPr lang="en-US"/>
          </a:p>
        </p:txBody>
      </p:sp>
      <p:sp>
        <p:nvSpPr>
          <p:cNvPr id="35890" name="Freeform 44"/>
          <p:cNvSpPr>
            <a:spLocks/>
          </p:cNvSpPr>
          <p:nvPr/>
        </p:nvSpPr>
        <p:spPr bwMode="auto">
          <a:xfrm>
            <a:off x="5422900" y="3255963"/>
            <a:ext cx="936625" cy="471487"/>
          </a:xfrm>
          <a:custGeom>
            <a:avLst/>
            <a:gdLst>
              <a:gd name="T0" fmla="*/ 2147483647 w 1180"/>
              <a:gd name="T1" fmla="*/ 2147483647 h 596"/>
              <a:gd name="T2" fmla="*/ 2147483647 w 1180"/>
              <a:gd name="T3" fmla="*/ 2147483647 h 596"/>
              <a:gd name="T4" fmla="*/ 2147483647 w 1180"/>
              <a:gd name="T5" fmla="*/ 2147483647 h 596"/>
              <a:gd name="T6" fmla="*/ 2147483647 w 1180"/>
              <a:gd name="T7" fmla="*/ 2147483647 h 596"/>
              <a:gd name="T8" fmla="*/ 2147483647 w 1180"/>
              <a:gd name="T9" fmla="*/ 2147483647 h 596"/>
              <a:gd name="T10" fmla="*/ 2147483647 w 1180"/>
              <a:gd name="T11" fmla="*/ 2147483647 h 596"/>
              <a:gd name="T12" fmla="*/ 2147483647 w 1180"/>
              <a:gd name="T13" fmla="*/ 2147483647 h 596"/>
              <a:gd name="T14" fmla="*/ 2147483647 w 1180"/>
              <a:gd name="T15" fmla="*/ 2147483647 h 596"/>
              <a:gd name="T16" fmla="*/ 2147483647 w 1180"/>
              <a:gd name="T17" fmla="*/ 2147483647 h 596"/>
              <a:gd name="T18" fmla="*/ 2147483647 w 1180"/>
              <a:gd name="T19" fmla="*/ 2147483647 h 596"/>
              <a:gd name="T20" fmla="*/ 2147483647 w 1180"/>
              <a:gd name="T21" fmla="*/ 2147483647 h 596"/>
              <a:gd name="T22" fmla="*/ 2147483647 w 1180"/>
              <a:gd name="T23" fmla="*/ 2147483647 h 596"/>
              <a:gd name="T24" fmla="*/ 2147483647 w 1180"/>
              <a:gd name="T25" fmla="*/ 2147483647 h 596"/>
              <a:gd name="T26" fmla="*/ 2147483647 w 1180"/>
              <a:gd name="T27" fmla="*/ 2147483647 h 596"/>
              <a:gd name="T28" fmla="*/ 2147483647 w 1180"/>
              <a:gd name="T29" fmla="*/ 2147483647 h 596"/>
              <a:gd name="T30" fmla="*/ 2147483647 w 1180"/>
              <a:gd name="T31" fmla="*/ 2147483647 h 596"/>
              <a:gd name="T32" fmla="*/ 2147483647 w 1180"/>
              <a:gd name="T33" fmla="*/ 2147483647 h 596"/>
              <a:gd name="T34" fmla="*/ 2147483647 w 1180"/>
              <a:gd name="T35" fmla="*/ 2147483647 h 596"/>
              <a:gd name="T36" fmla="*/ 2147483647 w 1180"/>
              <a:gd name="T37" fmla="*/ 2147483647 h 596"/>
              <a:gd name="T38" fmla="*/ 2147483647 w 1180"/>
              <a:gd name="T39" fmla="*/ 2147483647 h 596"/>
              <a:gd name="T40" fmla="*/ 2147483647 w 1180"/>
              <a:gd name="T41" fmla="*/ 2147483647 h 596"/>
              <a:gd name="T42" fmla="*/ 2147483647 w 1180"/>
              <a:gd name="T43" fmla="*/ 2147483647 h 596"/>
              <a:gd name="T44" fmla="*/ 2147483647 w 1180"/>
              <a:gd name="T45" fmla="*/ 2147483647 h 596"/>
              <a:gd name="T46" fmla="*/ 2147483647 w 1180"/>
              <a:gd name="T47" fmla="*/ 2147483647 h 596"/>
              <a:gd name="T48" fmla="*/ 2147483647 w 1180"/>
              <a:gd name="T49" fmla="*/ 2147483647 h 596"/>
              <a:gd name="T50" fmla="*/ 2147483647 w 1180"/>
              <a:gd name="T51" fmla="*/ 2147483647 h 596"/>
              <a:gd name="T52" fmla="*/ 2147483647 w 1180"/>
              <a:gd name="T53" fmla="*/ 2147483647 h 596"/>
              <a:gd name="T54" fmla="*/ 2147483647 w 1180"/>
              <a:gd name="T55" fmla="*/ 2147483647 h 596"/>
              <a:gd name="T56" fmla="*/ 2147483647 w 1180"/>
              <a:gd name="T57" fmla="*/ 2147483647 h 596"/>
              <a:gd name="T58" fmla="*/ 2147483647 w 1180"/>
              <a:gd name="T59" fmla="*/ 2147483647 h 596"/>
              <a:gd name="T60" fmla="*/ 2147483647 w 1180"/>
              <a:gd name="T61" fmla="*/ 2147483647 h 596"/>
              <a:gd name="T62" fmla="*/ 2147483647 w 1180"/>
              <a:gd name="T63" fmla="*/ 2147483647 h 596"/>
              <a:gd name="T64" fmla="*/ 2147483647 w 1180"/>
              <a:gd name="T65" fmla="*/ 2147483647 h 596"/>
              <a:gd name="T66" fmla="*/ 2147483647 w 1180"/>
              <a:gd name="T67" fmla="*/ 2147483647 h 596"/>
              <a:gd name="T68" fmla="*/ 2147483647 w 1180"/>
              <a:gd name="T69" fmla="*/ 2147483647 h 596"/>
              <a:gd name="T70" fmla="*/ 2147483647 w 1180"/>
              <a:gd name="T71" fmla="*/ 2147483647 h 596"/>
              <a:gd name="T72" fmla="*/ 2147483647 w 1180"/>
              <a:gd name="T73" fmla="*/ 2147483647 h 596"/>
              <a:gd name="T74" fmla="*/ 2147483647 w 1180"/>
              <a:gd name="T75" fmla="*/ 2147483647 h 596"/>
              <a:gd name="T76" fmla="*/ 2147483647 w 1180"/>
              <a:gd name="T77" fmla="*/ 2147483647 h 596"/>
              <a:gd name="T78" fmla="*/ 2147483647 w 1180"/>
              <a:gd name="T79" fmla="*/ 2147483647 h 596"/>
              <a:gd name="T80" fmla="*/ 2147483647 w 1180"/>
              <a:gd name="T81" fmla="*/ 2147483647 h 596"/>
              <a:gd name="T82" fmla="*/ 2147483647 w 1180"/>
              <a:gd name="T83" fmla="*/ 2147483647 h 596"/>
              <a:gd name="T84" fmla="*/ 2147483647 w 1180"/>
              <a:gd name="T85" fmla="*/ 2147483647 h 596"/>
              <a:gd name="T86" fmla="*/ 2147483647 w 1180"/>
              <a:gd name="T87" fmla="*/ 2147483647 h 596"/>
              <a:gd name="T88" fmla="*/ 2147483647 w 1180"/>
              <a:gd name="T89" fmla="*/ 2147483647 h 596"/>
              <a:gd name="T90" fmla="*/ 2147483647 w 1180"/>
              <a:gd name="T91" fmla="*/ 2147483647 h 596"/>
              <a:gd name="T92" fmla="*/ 2147483647 w 1180"/>
              <a:gd name="T93" fmla="*/ 2147483647 h 596"/>
              <a:gd name="T94" fmla="*/ 2147483647 w 1180"/>
              <a:gd name="T95" fmla="*/ 2147483647 h 596"/>
              <a:gd name="T96" fmla="*/ 2147483647 w 1180"/>
              <a:gd name="T97" fmla="*/ 2147483647 h 596"/>
              <a:gd name="T98" fmla="*/ 2147483647 w 1180"/>
              <a:gd name="T99" fmla="*/ 2147483647 h 596"/>
              <a:gd name="T100" fmla="*/ 2147483647 w 1180"/>
              <a:gd name="T101" fmla="*/ 2147483647 h 596"/>
              <a:gd name="T102" fmla="*/ 2147483647 w 1180"/>
              <a:gd name="T103" fmla="*/ 2147483647 h 596"/>
              <a:gd name="T104" fmla="*/ 2147483647 w 1180"/>
              <a:gd name="T105" fmla="*/ 2147483647 h 596"/>
              <a:gd name="T106" fmla="*/ 2147483647 w 1180"/>
              <a:gd name="T107" fmla="*/ 2147483647 h 596"/>
              <a:gd name="T108" fmla="*/ 0 w 1180"/>
              <a:gd name="T109" fmla="*/ 2147483647 h 59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180"/>
              <a:gd name="T166" fmla="*/ 0 h 596"/>
              <a:gd name="T167" fmla="*/ 1180 w 1180"/>
              <a:gd name="T168" fmla="*/ 596 h 59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180" h="596">
                <a:moveTo>
                  <a:pt x="0" y="596"/>
                </a:moveTo>
                <a:lnTo>
                  <a:pt x="6" y="584"/>
                </a:lnTo>
                <a:lnTo>
                  <a:pt x="27" y="573"/>
                </a:lnTo>
                <a:lnTo>
                  <a:pt x="39" y="576"/>
                </a:lnTo>
                <a:lnTo>
                  <a:pt x="45" y="573"/>
                </a:lnTo>
                <a:lnTo>
                  <a:pt x="60" y="523"/>
                </a:lnTo>
                <a:lnTo>
                  <a:pt x="56" y="503"/>
                </a:lnTo>
                <a:lnTo>
                  <a:pt x="45" y="498"/>
                </a:lnTo>
                <a:lnTo>
                  <a:pt x="43" y="498"/>
                </a:lnTo>
                <a:lnTo>
                  <a:pt x="39" y="490"/>
                </a:lnTo>
                <a:lnTo>
                  <a:pt x="45" y="454"/>
                </a:lnTo>
                <a:lnTo>
                  <a:pt x="68" y="444"/>
                </a:lnTo>
                <a:lnTo>
                  <a:pt x="93" y="448"/>
                </a:lnTo>
                <a:lnTo>
                  <a:pt x="116" y="457"/>
                </a:lnTo>
                <a:lnTo>
                  <a:pt x="133" y="475"/>
                </a:lnTo>
                <a:lnTo>
                  <a:pt x="154" y="461"/>
                </a:lnTo>
                <a:lnTo>
                  <a:pt x="148" y="421"/>
                </a:lnTo>
                <a:lnTo>
                  <a:pt x="144" y="400"/>
                </a:lnTo>
                <a:lnTo>
                  <a:pt x="160" y="396"/>
                </a:lnTo>
                <a:lnTo>
                  <a:pt x="210" y="379"/>
                </a:lnTo>
                <a:lnTo>
                  <a:pt x="214" y="379"/>
                </a:lnTo>
                <a:lnTo>
                  <a:pt x="196" y="357"/>
                </a:lnTo>
                <a:lnTo>
                  <a:pt x="196" y="350"/>
                </a:lnTo>
                <a:lnTo>
                  <a:pt x="198" y="346"/>
                </a:lnTo>
                <a:lnTo>
                  <a:pt x="202" y="331"/>
                </a:lnTo>
                <a:lnTo>
                  <a:pt x="214" y="325"/>
                </a:lnTo>
                <a:lnTo>
                  <a:pt x="210" y="317"/>
                </a:lnTo>
                <a:lnTo>
                  <a:pt x="219" y="317"/>
                </a:lnTo>
                <a:lnTo>
                  <a:pt x="235" y="313"/>
                </a:lnTo>
                <a:lnTo>
                  <a:pt x="231" y="309"/>
                </a:lnTo>
                <a:lnTo>
                  <a:pt x="235" y="292"/>
                </a:lnTo>
                <a:lnTo>
                  <a:pt x="264" y="296"/>
                </a:lnTo>
                <a:lnTo>
                  <a:pt x="306" y="284"/>
                </a:lnTo>
                <a:lnTo>
                  <a:pt x="352" y="308"/>
                </a:lnTo>
                <a:lnTo>
                  <a:pt x="356" y="309"/>
                </a:lnTo>
                <a:lnTo>
                  <a:pt x="367" y="308"/>
                </a:lnTo>
                <a:lnTo>
                  <a:pt x="373" y="275"/>
                </a:lnTo>
                <a:lnTo>
                  <a:pt x="400" y="265"/>
                </a:lnTo>
                <a:lnTo>
                  <a:pt x="415" y="281"/>
                </a:lnTo>
                <a:lnTo>
                  <a:pt x="427" y="286"/>
                </a:lnTo>
                <a:lnTo>
                  <a:pt x="442" y="281"/>
                </a:lnTo>
                <a:lnTo>
                  <a:pt x="454" y="236"/>
                </a:lnTo>
                <a:lnTo>
                  <a:pt x="465" y="223"/>
                </a:lnTo>
                <a:lnTo>
                  <a:pt x="475" y="227"/>
                </a:lnTo>
                <a:lnTo>
                  <a:pt x="492" y="248"/>
                </a:lnTo>
                <a:lnTo>
                  <a:pt x="530" y="244"/>
                </a:lnTo>
                <a:lnTo>
                  <a:pt x="546" y="210"/>
                </a:lnTo>
                <a:lnTo>
                  <a:pt x="607" y="129"/>
                </a:lnTo>
                <a:lnTo>
                  <a:pt x="607" y="96"/>
                </a:lnTo>
                <a:lnTo>
                  <a:pt x="617" y="90"/>
                </a:lnTo>
                <a:lnTo>
                  <a:pt x="646" y="96"/>
                </a:lnTo>
                <a:lnTo>
                  <a:pt x="667" y="75"/>
                </a:lnTo>
                <a:lnTo>
                  <a:pt x="682" y="71"/>
                </a:lnTo>
                <a:lnTo>
                  <a:pt x="694" y="58"/>
                </a:lnTo>
                <a:lnTo>
                  <a:pt x="682" y="25"/>
                </a:lnTo>
                <a:lnTo>
                  <a:pt x="682" y="14"/>
                </a:lnTo>
                <a:lnTo>
                  <a:pt x="690" y="4"/>
                </a:lnTo>
                <a:lnTo>
                  <a:pt x="699" y="4"/>
                </a:lnTo>
                <a:lnTo>
                  <a:pt x="721" y="6"/>
                </a:lnTo>
                <a:lnTo>
                  <a:pt x="726" y="6"/>
                </a:lnTo>
                <a:lnTo>
                  <a:pt x="744" y="0"/>
                </a:lnTo>
                <a:lnTo>
                  <a:pt x="776" y="25"/>
                </a:lnTo>
                <a:lnTo>
                  <a:pt x="788" y="48"/>
                </a:lnTo>
                <a:lnTo>
                  <a:pt x="809" y="58"/>
                </a:lnTo>
                <a:lnTo>
                  <a:pt x="847" y="58"/>
                </a:lnTo>
                <a:lnTo>
                  <a:pt x="874" y="79"/>
                </a:lnTo>
                <a:lnTo>
                  <a:pt x="890" y="64"/>
                </a:lnTo>
                <a:lnTo>
                  <a:pt x="901" y="64"/>
                </a:lnTo>
                <a:lnTo>
                  <a:pt x="930" y="71"/>
                </a:lnTo>
                <a:lnTo>
                  <a:pt x="957" y="71"/>
                </a:lnTo>
                <a:lnTo>
                  <a:pt x="957" y="64"/>
                </a:lnTo>
                <a:lnTo>
                  <a:pt x="966" y="58"/>
                </a:lnTo>
                <a:lnTo>
                  <a:pt x="974" y="48"/>
                </a:lnTo>
                <a:lnTo>
                  <a:pt x="989" y="37"/>
                </a:lnTo>
                <a:lnTo>
                  <a:pt x="999" y="48"/>
                </a:lnTo>
                <a:lnTo>
                  <a:pt x="1016" y="71"/>
                </a:lnTo>
                <a:lnTo>
                  <a:pt x="1032" y="75"/>
                </a:lnTo>
                <a:lnTo>
                  <a:pt x="1049" y="90"/>
                </a:lnTo>
                <a:lnTo>
                  <a:pt x="1055" y="96"/>
                </a:lnTo>
                <a:lnTo>
                  <a:pt x="1061" y="117"/>
                </a:lnTo>
                <a:lnTo>
                  <a:pt x="1061" y="140"/>
                </a:lnTo>
                <a:lnTo>
                  <a:pt x="1061" y="156"/>
                </a:lnTo>
                <a:lnTo>
                  <a:pt x="1064" y="162"/>
                </a:lnTo>
                <a:lnTo>
                  <a:pt x="1093" y="206"/>
                </a:lnTo>
                <a:lnTo>
                  <a:pt x="1116" y="236"/>
                </a:lnTo>
                <a:lnTo>
                  <a:pt x="1120" y="242"/>
                </a:lnTo>
                <a:lnTo>
                  <a:pt x="1130" y="236"/>
                </a:lnTo>
                <a:lnTo>
                  <a:pt x="1149" y="244"/>
                </a:lnTo>
                <a:lnTo>
                  <a:pt x="1153" y="252"/>
                </a:lnTo>
                <a:lnTo>
                  <a:pt x="1157" y="252"/>
                </a:lnTo>
                <a:lnTo>
                  <a:pt x="1164" y="263"/>
                </a:lnTo>
                <a:lnTo>
                  <a:pt x="1180" y="263"/>
                </a:lnTo>
                <a:lnTo>
                  <a:pt x="1174" y="275"/>
                </a:lnTo>
                <a:lnTo>
                  <a:pt x="1091" y="346"/>
                </a:lnTo>
                <a:lnTo>
                  <a:pt x="1072" y="361"/>
                </a:lnTo>
                <a:lnTo>
                  <a:pt x="1072" y="379"/>
                </a:lnTo>
                <a:lnTo>
                  <a:pt x="1055" y="388"/>
                </a:lnTo>
                <a:lnTo>
                  <a:pt x="1049" y="396"/>
                </a:lnTo>
                <a:lnTo>
                  <a:pt x="1049" y="411"/>
                </a:lnTo>
                <a:lnTo>
                  <a:pt x="1022" y="432"/>
                </a:lnTo>
                <a:lnTo>
                  <a:pt x="1011" y="444"/>
                </a:lnTo>
                <a:lnTo>
                  <a:pt x="957" y="469"/>
                </a:lnTo>
                <a:lnTo>
                  <a:pt x="941" y="482"/>
                </a:lnTo>
                <a:lnTo>
                  <a:pt x="930" y="490"/>
                </a:lnTo>
                <a:lnTo>
                  <a:pt x="264" y="551"/>
                </a:lnTo>
                <a:lnTo>
                  <a:pt x="252" y="546"/>
                </a:lnTo>
                <a:lnTo>
                  <a:pt x="225" y="548"/>
                </a:lnTo>
                <a:lnTo>
                  <a:pt x="235" y="563"/>
                </a:lnTo>
                <a:lnTo>
                  <a:pt x="235" y="576"/>
                </a:lnTo>
                <a:lnTo>
                  <a:pt x="0" y="596"/>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35891" name="Freeform 45"/>
          <p:cNvSpPr>
            <a:spLocks/>
          </p:cNvSpPr>
          <p:nvPr/>
        </p:nvSpPr>
        <p:spPr bwMode="auto">
          <a:xfrm>
            <a:off x="5589588" y="2832100"/>
            <a:ext cx="388937" cy="685800"/>
          </a:xfrm>
          <a:custGeom>
            <a:avLst/>
            <a:gdLst>
              <a:gd name="T0" fmla="*/ 2147483647 w 489"/>
              <a:gd name="T1" fmla="*/ 2147483647 h 865"/>
              <a:gd name="T2" fmla="*/ 2147483647 w 489"/>
              <a:gd name="T3" fmla="*/ 2147483647 h 865"/>
              <a:gd name="T4" fmla="*/ 2147483647 w 489"/>
              <a:gd name="T5" fmla="*/ 2147483647 h 865"/>
              <a:gd name="T6" fmla="*/ 2147483647 w 489"/>
              <a:gd name="T7" fmla="*/ 2147483647 h 865"/>
              <a:gd name="T8" fmla="*/ 2147483647 w 489"/>
              <a:gd name="T9" fmla="*/ 2147483647 h 865"/>
              <a:gd name="T10" fmla="*/ 2147483647 w 489"/>
              <a:gd name="T11" fmla="*/ 2147483647 h 865"/>
              <a:gd name="T12" fmla="*/ 2147483647 w 489"/>
              <a:gd name="T13" fmla="*/ 0 h 865"/>
              <a:gd name="T14" fmla="*/ 2147483647 w 489"/>
              <a:gd name="T15" fmla="*/ 2147483647 h 865"/>
              <a:gd name="T16" fmla="*/ 2147483647 w 489"/>
              <a:gd name="T17" fmla="*/ 2147483647 h 865"/>
              <a:gd name="T18" fmla="*/ 2147483647 w 489"/>
              <a:gd name="T19" fmla="*/ 2147483647 h 865"/>
              <a:gd name="T20" fmla="*/ 2147483647 w 489"/>
              <a:gd name="T21" fmla="*/ 2147483647 h 865"/>
              <a:gd name="T22" fmla="*/ 2147483647 w 489"/>
              <a:gd name="T23" fmla="*/ 2147483647 h 865"/>
              <a:gd name="T24" fmla="*/ 2147483647 w 489"/>
              <a:gd name="T25" fmla="*/ 2147483647 h 865"/>
              <a:gd name="T26" fmla="*/ 2147483647 w 489"/>
              <a:gd name="T27" fmla="*/ 2147483647 h 865"/>
              <a:gd name="T28" fmla="*/ 2147483647 w 489"/>
              <a:gd name="T29" fmla="*/ 2147483647 h 865"/>
              <a:gd name="T30" fmla="*/ 2147483647 w 489"/>
              <a:gd name="T31" fmla="*/ 2147483647 h 865"/>
              <a:gd name="T32" fmla="*/ 2147483647 w 489"/>
              <a:gd name="T33" fmla="*/ 2147483647 h 865"/>
              <a:gd name="T34" fmla="*/ 2147483647 w 489"/>
              <a:gd name="T35" fmla="*/ 2147483647 h 865"/>
              <a:gd name="T36" fmla="*/ 2147483647 w 489"/>
              <a:gd name="T37" fmla="*/ 2147483647 h 865"/>
              <a:gd name="T38" fmla="*/ 2147483647 w 489"/>
              <a:gd name="T39" fmla="*/ 2147483647 h 865"/>
              <a:gd name="T40" fmla="*/ 2147483647 w 489"/>
              <a:gd name="T41" fmla="*/ 2147483647 h 865"/>
              <a:gd name="T42" fmla="*/ 2147483647 w 489"/>
              <a:gd name="T43" fmla="*/ 2147483647 h 865"/>
              <a:gd name="T44" fmla="*/ 2147483647 w 489"/>
              <a:gd name="T45" fmla="*/ 2147483647 h 865"/>
              <a:gd name="T46" fmla="*/ 2147483647 w 489"/>
              <a:gd name="T47" fmla="*/ 2147483647 h 865"/>
              <a:gd name="T48" fmla="*/ 2147483647 w 489"/>
              <a:gd name="T49" fmla="*/ 2147483647 h 865"/>
              <a:gd name="T50" fmla="*/ 2147483647 w 489"/>
              <a:gd name="T51" fmla="*/ 2147483647 h 865"/>
              <a:gd name="T52" fmla="*/ 2147483647 w 489"/>
              <a:gd name="T53" fmla="*/ 2147483647 h 865"/>
              <a:gd name="T54" fmla="*/ 2147483647 w 489"/>
              <a:gd name="T55" fmla="*/ 2147483647 h 865"/>
              <a:gd name="T56" fmla="*/ 2147483647 w 489"/>
              <a:gd name="T57" fmla="*/ 2147483647 h 865"/>
              <a:gd name="T58" fmla="*/ 2147483647 w 489"/>
              <a:gd name="T59" fmla="*/ 2147483647 h 865"/>
              <a:gd name="T60" fmla="*/ 2147483647 w 489"/>
              <a:gd name="T61" fmla="*/ 2147483647 h 865"/>
              <a:gd name="T62" fmla="*/ 2147483647 w 489"/>
              <a:gd name="T63" fmla="*/ 2147483647 h 865"/>
              <a:gd name="T64" fmla="*/ 2147483647 w 489"/>
              <a:gd name="T65" fmla="*/ 2147483647 h 865"/>
              <a:gd name="T66" fmla="*/ 2147483647 w 489"/>
              <a:gd name="T67" fmla="*/ 2147483647 h 865"/>
              <a:gd name="T68" fmla="*/ 2147483647 w 489"/>
              <a:gd name="T69" fmla="*/ 2147483647 h 865"/>
              <a:gd name="T70" fmla="*/ 2147483647 w 489"/>
              <a:gd name="T71" fmla="*/ 2147483647 h 865"/>
              <a:gd name="T72" fmla="*/ 2147483647 w 489"/>
              <a:gd name="T73" fmla="*/ 2147483647 h 865"/>
              <a:gd name="T74" fmla="*/ 2147483647 w 489"/>
              <a:gd name="T75" fmla="*/ 2147483647 h 865"/>
              <a:gd name="T76" fmla="*/ 0 w 489"/>
              <a:gd name="T77" fmla="*/ 2147483647 h 865"/>
              <a:gd name="T78" fmla="*/ 0 w 489"/>
              <a:gd name="T79" fmla="*/ 2147483647 h 865"/>
              <a:gd name="T80" fmla="*/ 0 w 489"/>
              <a:gd name="T81" fmla="*/ 2147483647 h 865"/>
              <a:gd name="T82" fmla="*/ 2147483647 w 489"/>
              <a:gd name="T83" fmla="*/ 2147483647 h 865"/>
              <a:gd name="T84" fmla="*/ 2147483647 w 489"/>
              <a:gd name="T85" fmla="*/ 2147483647 h 865"/>
              <a:gd name="T86" fmla="*/ 2147483647 w 489"/>
              <a:gd name="T87" fmla="*/ 2147483647 h 865"/>
              <a:gd name="T88" fmla="*/ 2147483647 w 489"/>
              <a:gd name="T89" fmla="*/ 2147483647 h 865"/>
              <a:gd name="T90" fmla="*/ 2147483647 w 489"/>
              <a:gd name="T91" fmla="*/ 2147483647 h 865"/>
              <a:gd name="T92" fmla="*/ 2147483647 w 489"/>
              <a:gd name="T93" fmla="*/ 2147483647 h 865"/>
              <a:gd name="T94" fmla="*/ 2147483647 w 489"/>
              <a:gd name="T95" fmla="*/ 2147483647 h 865"/>
              <a:gd name="T96" fmla="*/ 2147483647 w 489"/>
              <a:gd name="T97" fmla="*/ 2147483647 h 865"/>
              <a:gd name="T98" fmla="*/ 2147483647 w 489"/>
              <a:gd name="T99" fmla="*/ 2147483647 h 865"/>
              <a:gd name="T100" fmla="*/ 2147483647 w 489"/>
              <a:gd name="T101" fmla="*/ 2147483647 h 865"/>
              <a:gd name="T102" fmla="*/ 2147483647 w 489"/>
              <a:gd name="T103" fmla="*/ 2147483647 h 865"/>
              <a:gd name="T104" fmla="*/ 2147483647 w 489"/>
              <a:gd name="T105" fmla="*/ 2147483647 h 86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89"/>
              <a:gd name="T160" fmla="*/ 0 h 865"/>
              <a:gd name="T161" fmla="*/ 489 w 489"/>
              <a:gd name="T162" fmla="*/ 865 h 86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89" h="865">
                <a:moveTo>
                  <a:pt x="9" y="54"/>
                </a:moveTo>
                <a:lnTo>
                  <a:pt x="32" y="69"/>
                </a:lnTo>
                <a:lnTo>
                  <a:pt x="59" y="65"/>
                </a:lnTo>
                <a:lnTo>
                  <a:pt x="75" y="58"/>
                </a:lnTo>
                <a:lnTo>
                  <a:pt x="98" y="48"/>
                </a:lnTo>
                <a:lnTo>
                  <a:pt x="109" y="39"/>
                </a:lnTo>
                <a:lnTo>
                  <a:pt x="422" y="0"/>
                </a:lnTo>
                <a:lnTo>
                  <a:pt x="422" y="15"/>
                </a:lnTo>
                <a:lnTo>
                  <a:pt x="484" y="544"/>
                </a:lnTo>
                <a:lnTo>
                  <a:pt x="478" y="555"/>
                </a:lnTo>
                <a:lnTo>
                  <a:pt x="478" y="567"/>
                </a:lnTo>
                <a:lnTo>
                  <a:pt x="489" y="599"/>
                </a:lnTo>
                <a:lnTo>
                  <a:pt x="478" y="613"/>
                </a:lnTo>
                <a:lnTo>
                  <a:pt x="463" y="617"/>
                </a:lnTo>
                <a:lnTo>
                  <a:pt x="440" y="638"/>
                </a:lnTo>
                <a:lnTo>
                  <a:pt x="411" y="632"/>
                </a:lnTo>
                <a:lnTo>
                  <a:pt x="401" y="638"/>
                </a:lnTo>
                <a:lnTo>
                  <a:pt x="401" y="672"/>
                </a:lnTo>
                <a:lnTo>
                  <a:pt x="338" y="753"/>
                </a:lnTo>
                <a:lnTo>
                  <a:pt x="322" y="788"/>
                </a:lnTo>
                <a:lnTo>
                  <a:pt x="286" y="793"/>
                </a:lnTo>
                <a:lnTo>
                  <a:pt x="269" y="770"/>
                </a:lnTo>
                <a:lnTo>
                  <a:pt x="257" y="767"/>
                </a:lnTo>
                <a:lnTo>
                  <a:pt x="246" y="782"/>
                </a:lnTo>
                <a:lnTo>
                  <a:pt x="234" y="826"/>
                </a:lnTo>
                <a:lnTo>
                  <a:pt x="219" y="832"/>
                </a:lnTo>
                <a:lnTo>
                  <a:pt x="205" y="826"/>
                </a:lnTo>
                <a:lnTo>
                  <a:pt x="190" y="811"/>
                </a:lnTo>
                <a:lnTo>
                  <a:pt x="165" y="820"/>
                </a:lnTo>
                <a:lnTo>
                  <a:pt x="157" y="853"/>
                </a:lnTo>
                <a:lnTo>
                  <a:pt x="146" y="855"/>
                </a:lnTo>
                <a:lnTo>
                  <a:pt x="142" y="853"/>
                </a:lnTo>
                <a:lnTo>
                  <a:pt x="96" y="830"/>
                </a:lnTo>
                <a:lnTo>
                  <a:pt x="54" y="842"/>
                </a:lnTo>
                <a:lnTo>
                  <a:pt x="25" y="838"/>
                </a:lnTo>
                <a:lnTo>
                  <a:pt x="21" y="855"/>
                </a:lnTo>
                <a:lnTo>
                  <a:pt x="25" y="859"/>
                </a:lnTo>
                <a:lnTo>
                  <a:pt x="9" y="865"/>
                </a:lnTo>
                <a:lnTo>
                  <a:pt x="0" y="865"/>
                </a:lnTo>
                <a:lnTo>
                  <a:pt x="0" y="855"/>
                </a:lnTo>
                <a:lnTo>
                  <a:pt x="0" y="847"/>
                </a:lnTo>
                <a:lnTo>
                  <a:pt x="4" y="811"/>
                </a:lnTo>
                <a:lnTo>
                  <a:pt x="4" y="782"/>
                </a:lnTo>
                <a:lnTo>
                  <a:pt x="30" y="753"/>
                </a:lnTo>
                <a:lnTo>
                  <a:pt x="42" y="722"/>
                </a:lnTo>
                <a:lnTo>
                  <a:pt x="48" y="709"/>
                </a:lnTo>
                <a:lnTo>
                  <a:pt x="69" y="672"/>
                </a:lnTo>
                <a:lnTo>
                  <a:pt x="59" y="628"/>
                </a:lnTo>
                <a:lnTo>
                  <a:pt x="42" y="590"/>
                </a:lnTo>
                <a:lnTo>
                  <a:pt x="48" y="567"/>
                </a:lnTo>
                <a:lnTo>
                  <a:pt x="48" y="546"/>
                </a:lnTo>
                <a:lnTo>
                  <a:pt x="52" y="540"/>
                </a:lnTo>
                <a:lnTo>
                  <a:pt x="9" y="54"/>
                </a:lnTo>
                <a:close/>
              </a:path>
            </a:pathLst>
          </a:custGeom>
          <a:solidFill>
            <a:srgbClr val="DDDDDD"/>
          </a:solidFill>
          <a:ln w="9525">
            <a:noFill/>
            <a:round/>
            <a:headEnd/>
            <a:tailEnd/>
          </a:ln>
        </p:spPr>
        <p:txBody>
          <a:bodyPr>
            <a:prstTxWarp prst="textNoShape">
              <a:avLst/>
            </a:prstTxWarp>
          </a:bodyPr>
          <a:lstStyle/>
          <a:p>
            <a:pPr>
              <a:buFont typeface="Wingdings" charset="2"/>
              <a:buNone/>
            </a:pPr>
            <a:endParaRPr lang="en-US">
              <a:latin typeface="Impact" charset="0"/>
            </a:endParaRPr>
          </a:p>
        </p:txBody>
      </p:sp>
      <p:sp>
        <p:nvSpPr>
          <p:cNvPr id="35892" name="Rectangle 46"/>
          <p:cNvSpPr>
            <a:spLocks noChangeArrowheads="1"/>
          </p:cNvSpPr>
          <p:nvPr/>
        </p:nvSpPr>
        <p:spPr bwMode="auto">
          <a:xfrm>
            <a:off x="5680075" y="3076575"/>
            <a:ext cx="177800"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IN</a:t>
            </a:r>
            <a:endParaRPr lang="en-US"/>
          </a:p>
        </p:txBody>
      </p:sp>
      <p:sp>
        <p:nvSpPr>
          <p:cNvPr id="35893" name="Freeform 47"/>
          <p:cNvSpPr>
            <a:spLocks/>
          </p:cNvSpPr>
          <p:nvPr/>
        </p:nvSpPr>
        <p:spPr bwMode="auto">
          <a:xfrm>
            <a:off x="5589588" y="2832100"/>
            <a:ext cx="388937" cy="685800"/>
          </a:xfrm>
          <a:custGeom>
            <a:avLst/>
            <a:gdLst>
              <a:gd name="T0" fmla="*/ 2147483647 w 489"/>
              <a:gd name="T1" fmla="*/ 2147483647 h 865"/>
              <a:gd name="T2" fmla="*/ 2147483647 w 489"/>
              <a:gd name="T3" fmla="*/ 2147483647 h 865"/>
              <a:gd name="T4" fmla="*/ 2147483647 w 489"/>
              <a:gd name="T5" fmla="*/ 2147483647 h 865"/>
              <a:gd name="T6" fmla="*/ 2147483647 w 489"/>
              <a:gd name="T7" fmla="*/ 2147483647 h 865"/>
              <a:gd name="T8" fmla="*/ 2147483647 w 489"/>
              <a:gd name="T9" fmla="*/ 2147483647 h 865"/>
              <a:gd name="T10" fmla="*/ 2147483647 w 489"/>
              <a:gd name="T11" fmla="*/ 2147483647 h 865"/>
              <a:gd name="T12" fmla="*/ 2147483647 w 489"/>
              <a:gd name="T13" fmla="*/ 0 h 865"/>
              <a:gd name="T14" fmla="*/ 2147483647 w 489"/>
              <a:gd name="T15" fmla="*/ 2147483647 h 865"/>
              <a:gd name="T16" fmla="*/ 2147483647 w 489"/>
              <a:gd name="T17" fmla="*/ 2147483647 h 865"/>
              <a:gd name="T18" fmla="*/ 2147483647 w 489"/>
              <a:gd name="T19" fmla="*/ 2147483647 h 865"/>
              <a:gd name="T20" fmla="*/ 2147483647 w 489"/>
              <a:gd name="T21" fmla="*/ 2147483647 h 865"/>
              <a:gd name="T22" fmla="*/ 2147483647 w 489"/>
              <a:gd name="T23" fmla="*/ 2147483647 h 865"/>
              <a:gd name="T24" fmla="*/ 2147483647 w 489"/>
              <a:gd name="T25" fmla="*/ 2147483647 h 865"/>
              <a:gd name="T26" fmla="*/ 2147483647 w 489"/>
              <a:gd name="T27" fmla="*/ 2147483647 h 865"/>
              <a:gd name="T28" fmla="*/ 2147483647 w 489"/>
              <a:gd name="T29" fmla="*/ 2147483647 h 865"/>
              <a:gd name="T30" fmla="*/ 2147483647 w 489"/>
              <a:gd name="T31" fmla="*/ 2147483647 h 865"/>
              <a:gd name="T32" fmla="*/ 2147483647 w 489"/>
              <a:gd name="T33" fmla="*/ 2147483647 h 865"/>
              <a:gd name="T34" fmla="*/ 2147483647 w 489"/>
              <a:gd name="T35" fmla="*/ 2147483647 h 865"/>
              <a:gd name="T36" fmla="*/ 2147483647 w 489"/>
              <a:gd name="T37" fmla="*/ 2147483647 h 865"/>
              <a:gd name="T38" fmla="*/ 2147483647 w 489"/>
              <a:gd name="T39" fmla="*/ 2147483647 h 865"/>
              <a:gd name="T40" fmla="*/ 2147483647 w 489"/>
              <a:gd name="T41" fmla="*/ 2147483647 h 865"/>
              <a:gd name="T42" fmla="*/ 2147483647 w 489"/>
              <a:gd name="T43" fmla="*/ 2147483647 h 865"/>
              <a:gd name="T44" fmla="*/ 2147483647 w 489"/>
              <a:gd name="T45" fmla="*/ 2147483647 h 865"/>
              <a:gd name="T46" fmla="*/ 2147483647 w 489"/>
              <a:gd name="T47" fmla="*/ 2147483647 h 865"/>
              <a:gd name="T48" fmla="*/ 2147483647 w 489"/>
              <a:gd name="T49" fmla="*/ 2147483647 h 865"/>
              <a:gd name="T50" fmla="*/ 2147483647 w 489"/>
              <a:gd name="T51" fmla="*/ 2147483647 h 865"/>
              <a:gd name="T52" fmla="*/ 2147483647 w 489"/>
              <a:gd name="T53" fmla="*/ 2147483647 h 865"/>
              <a:gd name="T54" fmla="*/ 2147483647 w 489"/>
              <a:gd name="T55" fmla="*/ 2147483647 h 865"/>
              <a:gd name="T56" fmla="*/ 2147483647 w 489"/>
              <a:gd name="T57" fmla="*/ 2147483647 h 865"/>
              <a:gd name="T58" fmla="*/ 2147483647 w 489"/>
              <a:gd name="T59" fmla="*/ 2147483647 h 865"/>
              <a:gd name="T60" fmla="*/ 2147483647 w 489"/>
              <a:gd name="T61" fmla="*/ 2147483647 h 865"/>
              <a:gd name="T62" fmla="*/ 2147483647 w 489"/>
              <a:gd name="T63" fmla="*/ 2147483647 h 865"/>
              <a:gd name="T64" fmla="*/ 2147483647 w 489"/>
              <a:gd name="T65" fmla="*/ 2147483647 h 865"/>
              <a:gd name="T66" fmla="*/ 2147483647 w 489"/>
              <a:gd name="T67" fmla="*/ 2147483647 h 865"/>
              <a:gd name="T68" fmla="*/ 2147483647 w 489"/>
              <a:gd name="T69" fmla="*/ 2147483647 h 865"/>
              <a:gd name="T70" fmla="*/ 2147483647 w 489"/>
              <a:gd name="T71" fmla="*/ 2147483647 h 865"/>
              <a:gd name="T72" fmla="*/ 2147483647 w 489"/>
              <a:gd name="T73" fmla="*/ 2147483647 h 865"/>
              <a:gd name="T74" fmla="*/ 2147483647 w 489"/>
              <a:gd name="T75" fmla="*/ 2147483647 h 865"/>
              <a:gd name="T76" fmla="*/ 0 w 489"/>
              <a:gd name="T77" fmla="*/ 2147483647 h 865"/>
              <a:gd name="T78" fmla="*/ 0 w 489"/>
              <a:gd name="T79" fmla="*/ 2147483647 h 865"/>
              <a:gd name="T80" fmla="*/ 0 w 489"/>
              <a:gd name="T81" fmla="*/ 2147483647 h 865"/>
              <a:gd name="T82" fmla="*/ 2147483647 w 489"/>
              <a:gd name="T83" fmla="*/ 2147483647 h 865"/>
              <a:gd name="T84" fmla="*/ 2147483647 w 489"/>
              <a:gd name="T85" fmla="*/ 2147483647 h 865"/>
              <a:gd name="T86" fmla="*/ 2147483647 w 489"/>
              <a:gd name="T87" fmla="*/ 2147483647 h 865"/>
              <a:gd name="T88" fmla="*/ 2147483647 w 489"/>
              <a:gd name="T89" fmla="*/ 2147483647 h 865"/>
              <a:gd name="T90" fmla="*/ 2147483647 w 489"/>
              <a:gd name="T91" fmla="*/ 2147483647 h 865"/>
              <a:gd name="T92" fmla="*/ 2147483647 w 489"/>
              <a:gd name="T93" fmla="*/ 2147483647 h 865"/>
              <a:gd name="T94" fmla="*/ 2147483647 w 489"/>
              <a:gd name="T95" fmla="*/ 2147483647 h 865"/>
              <a:gd name="T96" fmla="*/ 2147483647 w 489"/>
              <a:gd name="T97" fmla="*/ 2147483647 h 865"/>
              <a:gd name="T98" fmla="*/ 2147483647 w 489"/>
              <a:gd name="T99" fmla="*/ 2147483647 h 865"/>
              <a:gd name="T100" fmla="*/ 2147483647 w 489"/>
              <a:gd name="T101" fmla="*/ 2147483647 h 865"/>
              <a:gd name="T102" fmla="*/ 2147483647 w 489"/>
              <a:gd name="T103" fmla="*/ 2147483647 h 865"/>
              <a:gd name="T104" fmla="*/ 2147483647 w 489"/>
              <a:gd name="T105" fmla="*/ 2147483647 h 86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89"/>
              <a:gd name="T160" fmla="*/ 0 h 865"/>
              <a:gd name="T161" fmla="*/ 489 w 489"/>
              <a:gd name="T162" fmla="*/ 865 h 86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89" h="865">
                <a:moveTo>
                  <a:pt x="9" y="54"/>
                </a:moveTo>
                <a:lnTo>
                  <a:pt x="32" y="69"/>
                </a:lnTo>
                <a:lnTo>
                  <a:pt x="59" y="65"/>
                </a:lnTo>
                <a:lnTo>
                  <a:pt x="75" y="58"/>
                </a:lnTo>
                <a:lnTo>
                  <a:pt x="98" y="48"/>
                </a:lnTo>
                <a:lnTo>
                  <a:pt x="109" y="39"/>
                </a:lnTo>
                <a:lnTo>
                  <a:pt x="422" y="0"/>
                </a:lnTo>
                <a:lnTo>
                  <a:pt x="422" y="15"/>
                </a:lnTo>
                <a:lnTo>
                  <a:pt x="484" y="544"/>
                </a:lnTo>
                <a:lnTo>
                  <a:pt x="478" y="555"/>
                </a:lnTo>
                <a:lnTo>
                  <a:pt x="478" y="567"/>
                </a:lnTo>
                <a:lnTo>
                  <a:pt x="489" y="599"/>
                </a:lnTo>
                <a:lnTo>
                  <a:pt x="478" y="613"/>
                </a:lnTo>
                <a:lnTo>
                  <a:pt x="463" y="617"/>
                </a:lnTo>
                <a:lnTo>
                  <a:pt x="440" y="638"/>
                </a:lnTo>
                <a:lnTo>
                  <a:pt x="411" y="632"/>
                </a:lnTo>
                <a:lnTo>
                  <a:pt x="401" y="638"/>
                </a:lnTo>
                <a:lnTo>
                  <a:pt x="401" y="672"/>
                </a:lnTo>
                <a:lnTo>
                  <a:pt x="338" y="753"/>
                </a:lnTo>
                <a:lnTo>
                  <a:pt x="322" y="788"/>
                </a:lnTo>
                <a:lnTo>
                  <a:pt x="286" y="793"/>
                </a:lnTo>
                <a:lnTo>
                  <a:pt x="269" y="770"/>
                </a:lnTo>
                <a:lnTo>
                  <a:pt x="257" y="767"/>
                </a:lnTo>
                <a:lnTo>
                  <a:pt x="246" y="782"/>
                </a:lnTo>
                <a:lnTo>
                  <a:pt x="234" y="826"/>
                </a:lnTo>
                <a:lnTo>
                  <a:pt x="219" y="832"/>
                </a:lnTo>
                <a:lnTo>
                  <a:pt x="205" y="826"/>
                </a:lnTo>
                <a:lnTo>
                  <a:pt x="190" y="811"/>
                </a:lnTo>
                <a:lnTo>
                  <a:pt x="165" y="820"/>
                </a:lnTo>
                <a:lnTo>
                  <a:pt x="157" y="853"/>
                </a:lnTo>
                <a:lnTo>
                  <a:pt x="146" y="855"/>
                </a:lnTo>
                <a:lnTo>
                  <a:pt x="142" y="853"/>
                </a:lnTo>
                <a:lnTo>
                  <a:pt x="96" y="830"/>
                </a:lnTo>
                <a:lnTo>
                  <a:pt x="54" y="842"/>
                </a:lnTo>
                <a:lnTo>
                  <a:pt x="25" y="838"/>
                </a:lnTo>
                <a:lnTo>
                  <a:pt x="21" y="855"/>
                </a:lnTo>
                <a:lnTo>
                  <a:pt x="25" y="859"/>
                </a:lnTo>
                <a:lnTo>
                  <a:pt x="9" y="865"/>
                </a:lnTo>
                <a:lnTo>
                  <a:pt x="0" y="865"/>
                </a:lnTo>
                <a:lnTo>
                  <a:pt x="0" y="855"/>
                </a:lnTo>
                <a:lnTo>
                  <a:pt x="0" y="847"/>
                </a:lnTo>
                <a:lnTo>
                  <a:pt x="4" y="811"/>
                </a:lnTo>
                <a:lnTo>
                  <a:pt x="4" y="782"/>
                </a:lnTo>
                <a:lnTo>
                  <a:pt x="30" y="753"/>
                </a:lnTo>
                <a:lnTo>
                  <a:pt x="42" y="722"/>
                </a:lnTo>
                <a:lnTo>
                  <a:pt x="48" y="709"/>
                </a:lnTo>
                <a:lnTo>
                  <a:pt x="69" y="672"/>
                </a:lnTo>
                <a:lnTo>
                  <a:pt x="59" y="628"/>
                </a:lnTo>
                <a:lnTo>
                  <a:pt x="42" y="590"/>
                </a:lnTo>
                <a:lnTo>
                  <a:pt x="48" y="567"/>
                </a:lnTo>
                <a:lnTo>
                  <a:pt x="48" y="546"/>
                </a:lnTo>
                <a:lnTo>
                  <a:pt x="52" y="540"/>
                </a:lnTo>
                <a:lnTo>
                  <a:pt x="9" y="54"/>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50" name="Freeform 48"/>
          <p:cNvSpPr>
            <a:spLocks/>
          </p:cNvSpPr>
          <p:nvPr/>
        </p:nvSpPr>
        <p:spPr bwMode="auto">
          <a:xfrm>
            <a:off x="5919788" y="2736850"/>
            <a:ext cx="534987" cy="593725"/>
          </a:xfrm>
          <a:custGeom>
            <a:avLst/>
            <a:gdLst/>
            <a:ahLst/>
            <a:cxnLst>
              <a:cxn ang="0">
                <a:pos x="196" y="108"/>
              </a:cxn>
              <a:cxn ang="0">
                <a:pos x="217" y="108"/>
              </a:cxn>
              <a:cxn ang="0">
                <a:pos x="273" y="129"/>
              </a:cxn>
              <a:cxn ang="0">
                <a:pos x="306" y="134"/>
              </a:cxn>
              <a:cxn ang="0">
                <a:pos x="310" y="144"/>
              </a:cxn>
              <a:cxn ang="0">
                <a:pos x="346" y="152"/>
              </a:cxn>
              <a:cxn ang="0">
                <a:pos x="398" y="123"/>
              </a:cxn>
              <a:cxn ang="0">
                <a:pos x="436" y="119"/>
              </a:cxn>
              <a:cxn ang="0">
                <a:pos x="463" y="113"/>
              </a:cxn>
              <a:cxn ang="0">
                <a:pos x="521" y="54"/>
              </a:cxn>
              <a:cxn ang="0">
                <a:pos x="630" y="0"/>
              </a:cxn>
              <a:cxn ang="0">
                <a:pos x="667" y="259"/>
              </a:cxn>
              <a:cxn ang="0">
                <a:pos x="667" y="288"/>
              </a:cxn>
              <a:cxn ang="0">
                <a:pos x="675" y="325"/>
              </a:cxn>
              <a:cxn ang="0">
                <a:pos x="655" y="417"/>
              </a:cxn>
              <a:cxn ang="0">
                <a:pos x="661" y="440"/>
              </a:cxn>
              <a:cxn ang="0">
                <a:pos x="646" y="480"/>
              </a:cxn>
              <a:cxn ang="0">
                <a:pos x="607" y="521"/>
              </a:cxn>
              <a:cxn ang="0">
                <a:pos x="590" y="526"/>
              </a:cxn>
              <a:cxn ang="0">
                <a:pos x="565" y="542"/>
              </a:cxn>
              <a:cxn ang="0">
                <a:pos x="546" y="563"/>
              </a:cxn>
              <a:cxn ang="0">
                <a:pos x="536" y="622"/>
              </a:cxn>
              <a:cxn ang="0">
                <a:pos x="507" y="619"/>
              </a:cxn>
              <a:cxn ang="0">
                <a:pos x="477" y="661"/>
              </a:cxn>
              <a:cxn ang="0">
                <a:pos x="477" y="709"/>
              </a:cxn>
              <a:cxn ang="0">
                <a:pos x="448" y="743"/>
              </a:cxn>
              <a:cxn ang="0">
                <a:pos x="421" y="742"/>
              </a:cxn>
              <a:cxn ang="0">
                <a:pos x="388" y="722"/>
              </a:cxn>
              <a:cxn ang="0">
                <a:pos x="362" y="688"/>
              </a:cxn>
              <a:cxn ang="0">
                <a:pos x="338" y="709"/>
              </a:cxn>
              <a:cxn ang="0">
                <a:pos x="327" y="722"/>
              </a:cxn>
              <a:cxn ang="0">
                <a:pos x="273" y="717"/>
              </a:cxn>
              <a:cxn ang="0">
                <a:pos x="246" y="730"/>
              </a:cxn>
              <a:cxn ang="0">
                <a:pos x="181" y="709"/>
              </a:cxn>
              <a:cxn ang="0">
                <a:pos x="148" y="676"/>
              </a:cxn>
              <a:cxn ang="0">
                <a:pos x="98" y="657"/>
              </a:cxn>
              <a:cxn ang="0">
                <a:pos x="72" y="655"/>
              </a:cxn>
              <a:cxn ang="0">
                <a:pos x="0" y="134"/>
              </a:cxn>
            </a:cxnLst>
            <a:rect l="0" t="0" r="r" b="b"/>
            <a:pathLst>
              <a:path w="675" h="747">
                <a:moveTo>
                  <a:pt x="0" y="134"/>
                </a:moveTo>
                <a:lnTo>
                  <a:pt x="196" y="108"/>
                </a:lnTo>
                <a:lnTo>
                  <a:pt x="196" y="113"/>
                </a:lnTo>
                <a:lnTo>
                  <a:pt x="217" y="108"/>
                </a:lnTo>
                <a:lnTo>
                  <a:pt x="229" y="111"/>
                </a:lnTo>
                <a:lnTo>
                  <a:pt x="273" y="129"/>
                </a:lnTo>
                <a:lnTo>
                  <a:pt x="294" y="134"/>
                </a:lnTo>
                <a:lnTo>
                  <a:pt x="306" y="134"/>
                </a:lnTo>
                <a:lnTo>
                  <a:pt x="294" y="144"/>
                </a:lnTo>
                <a:lnTo>
                  <a:pt x="310" y="144"/>
                </a:lnTo>
                <a:lnTo>
                  <a:pt x="312" y="140"/>
                </a:lnTo>
                <a:lnTo>
                  <a:pt x="346" y="152"/>
                </a:lnTo>
                <a:lnTo>
                  <a:pt x="356" y="156"/>
                </a:lnTo>
                <a:lnTo>
                  <a:pt x="398" y="123"/>
                </a:lnTo>
                <a:lnTo>
                  <a:pt x="411" y="119"/>
                </a:lnTo>
                <a:lnTo>
                  <a:pt x="436" y="119"/>
                </a:lnTo>
                <a:lnTo>
                  <a:pt x="448" y="123"/>
                </a:lnTo>
                <a:lnTo>
                  <a:pt x="463" y="113"/>
                </a:lnTo>
                <a:lnTo>
                  <a:pt x="507" y="69"/>
                </a:lnTo>
                <a:lnTo>
                  <a:pt x="521" y="54"/>
                </a:lnTo>
                <a:lnTo>
                  <a:pt x="552" y="37"/>
                </a:lnTo>
                <a:lnTo>
                  <a:pt x="630" y="0"/>
                </a:lnTo>
                <a:lnTo>
                  <a:pt x="675" y="263"/>
                </a:lnTo>
                <a:lnTo>
                  <a:pt x="667" y="259"/>
                </a:lnTo>
                <a:lnTo>
                  <a:pt x="661" y="271"/>
                </a:lnTo>
                <a:lnTo>
                  <a:pt x="667" y="288"/>
                </a:lnTo>
                <a:lnTo>
                  <a:pt x="646" y="309"/>
                </a:lnTo>
                <a:lnTo>
                  <a:pt x="675" y="325"/>
                </a:lnTo>
                <a:lnTo>
                  <a:pt x="663" y="396"/>
                </a:lnTo>
                <a:lnTo>
                  <a:pt x="655" y="417"/>
                </a:lnTo>
                <a:lnTo>
                  <a:pt x="655" y="434"/>
                </a:lnTo>
                <a:lnTo>
                  <a:pt x="661" y="440"/>
                </a:lnTo>
                <a:lnTo>
                  <a:pt x="663" y="461"/>
                </a:lnTo>
                <a:lnTo>
                  <a:pt x="646" y="480"/>
                </a:lnTo>
                <a:lnTo>
                  <a:pt x="638" y="484"/>
                </a:lnTo>
                <a:lnTo>
                  <a:pt x="607" y="521"/>
                </a:lnTo>
                <a:lnTo>
                  <a:pt x="607" y="524"/>
                </a:lnTo>
                <a:lnTo>
                  <a:pt x="590" y="526"/>
                </a:lnTo>
                <a:lnTo>
                  <a:pt x="575" y="526"/>
                </a:lnTo>
                <a:lnTo>
                  <a:pt x="565" y="542"/>
                </a:lnTo>
                <a:lnTo>
                  <a:pt x="557" y="549"/>
                </a:lnTo>
                <a:lnTo>
                  <a:pt x="546" y="563"/>
                </a:lnTo>
                <a:lnTo>
                  <a:pt x="529" y="596"/>
                </a:lnTo>
                <a:lnTo>
                  <a:pt x="536" y="622"/>
                </a:lnTo>
                <a:lnTo>
                  <a:pt x="521" y="640"/>
                </a:lnTo>
                <a:lnTo>
                  <a:pt x="507" y="619"/>
                </a:lnTo>
                <a:lnTo>
                  <a:pt x="492" y="619"/>
                </a:lnTo>
                <a:lnTo>
                  <a:pt x="477" y="661"/>
                </a:lnTo>
                <a:lnTo>
                  <a:pt x="481" y="688"/>
                </a:lnTo>
                <a:lnTo>
                  <a:pt x="477" y="709"/>
                </a:lnTo>
                <a:lnTo>
                  <a:pt x="465" y="720"/>
                </a:lnTo>
                <a:lnTo>
                  <a:pt x="448" y="743"/>
                </a:lnTo>
                <a:lnTo>
                  <a:pt x="427" y="747"/>
                </a:lnTo>
                <a:lnTo>
                  <a:pt x="421" y="742"/>
                </a:lnTo>
                <a:lnTo>
                  <a:pt x="404" y="726"/>
                </a:lnTo>
                <a:lnTo>
                  <a:pt x="388" y="722"/>
                </a:lnTo>
                <a:lnTo>
                  <a:pt x="371" y="701"/>
                </a:lnTo>
                <a:lnTo>
                  <a:pt x="362" y="688"/>
                </a:lnTo>
                <a:lnTo>
                  <a:pt x="346" y="701"/>
                </a:lnTo>
                <a:lnTo>
                  <a:pt x="338" y="709"/>
                </a:lnTo>
                <a:lnTo>
                  <a:pt x="327" y="717"/>
                </a:lnTo>
                <a:lnTo>
                  <a:pt x="327" y="722"/>
                </a:lnTo>
                <a:lnTo>
                  <a:pt x="302" y="722"/>
                </a:lnTo>
                <a:lnTo>
                  <a:pt x="273" y="717"/>
                </a:lnTo>
                <a:lnTo>
                  <a:pt x="262" y="717"/>
                </a:lnTo>
                <a:lnTo>
                  <a:pt x="246" y="730"/>
                </a:lnTo>
                <a:lnTo>
                  <a:pt x="217" y="709"/>
                </a:lnTo>
                <a:lnTo>
                  <a:pt x="181" y="709"/>
                </a:lnTo>
                <a:lnTo>
                  <a:pt x="160" y="701"/>
                </a:lnTo>
                <a:lnTo>
                  <a:pt x="148" y="676"/>
                </a:lnTo>
                <a:lnTo>
                  <a:pt x="116" y="651"/>
                </a:lnTo>
                <a:lnTo>
                  <a:pt x="98" y="657"/>
                </a:lnTo>
                <a:lnTo>
                  <a:pt x="91" y="657"/>
                </a:lnTo>
                <a:lnTo>
                  <a:pt x="72" y="655"/>
                </a:lnTo>
                <a:lnTo>
                  <a:pt x="60" y="655"/>
                </a:lnTo>
                <a:lnTo>
                  <a:pt x="0" y="134"/>
                </a:lnTo>
                <a:close/>
              </a:path>
            </a:pathLst>
          </a:custGeom>
          <a:solidFill>
            <a:schemeClr val="bg1">
              <a:lumMod val="85000"/>
            </a:schemeClr>
          </a:solidFill>
          <a:ln w="9525">
            <a:noFill/>
            <a:round/>
            <a:headEnd/>
            <a:tailEnd/>
          </a:ln>
        </p:spPr>
        <p:txBody>
          <a:bodyPr/>
          <a:lstStyle/>
          <a:p>
            <a:pPr>
              <a:buFont typeface="Wingdings" pitchFamily="2" charset="2"/>
              <a:buNone/>
              <a:defRPr/>
            </a:pPr>
            <a:endParaRPr lang="en-US" dirty="0">
              <a:latin typeface="Impact" pitchFamily="34" charset="0"/>
            </a:endParaRPr>
          </a:p>
        </p:txBody>
      </p:sp>
      <p:sp>
        <p:nvSpPr>
          <p:cNvPr id="35895" name="Rectangle 49"/>
          <p:cNvSpPr>
            <a:spLocks noChangeArrowheads="1"/>
          </p:cNvSpPr>
          <p:nvPr/>
        </p:nvSpPr>
        <p:spPr bwMode="auto">
          <a:xfrm>
            <a:off x="6038850" y="2962275"/>
            <a:ext cx="214313"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OH</a:t>
            </a:r>
            <a:endParaRPr lang="en-US"/>
          </a:p>
        </p:txBody>
      </p:sp>
      <p:sp>
        <p:nvSpPr>
          <p:cNvPr id="35896" name="Freeform 50"/>
          <p:cNvSpPr>
            <a:spLocks/>
          </p:cNvSpPr>
          <p:nvPr/>
        </p:nvSpPr>
        <p:spPr bwMode="auto">
          <a:xfrm>
            <a:off x="5919788" y="2736850"/>
            <a:ext cx="534987" cy="593725"/>
          </a:xfrm>
          <a:custGeom>
            <a:avLst/>
            <a:gdLst>
              <a:gd name="T0" fmla="*/ 2147483647 w 675"/>
              <a:gd name="T1" fmla="*/ 2147483647 h 747"/>
              <a:gd name="T2" fmla="*/ 2147483647 w 675"/>
              <a:gd name="T3" fmla="*/ 2147483647 h 747"/>
              <a:gd name="T4" fmla="*/ 2147483647 w 675"/>
              <a:gd name="T5" fmla="*/ 2147483647 h 747"/>
              <a:gd name="T6" fmla="*/ 2147483647 w 675"/>
              <a:gd name="T7" fmla="*/ 2147483647 h 747"/>
              <a:gd name="T8" fmla="*/ 2147483647 w 675"/>
              <a:gd name="T9" fmla="*/ 2147483647 h 747"/>
              <a:gd name="T10" fmla="*/ 2147483647 w 675"/>
              <a:gd name="T11" fmla="*/ 2147483647 h 747"/>
              <a:gd name="T12" fmla="*/ 2147483647 w 675"/>
              <a:gd name="T13" fmla="*/ 2147483647 h 747"/>
              <a:gd name="T14" fmla="*/ 2147483647 w 675"/>
              <a:gd name="T15" fmla="*/ 2147483647 h 747"/>
              <a:gd name="T16" fmla="*/ 2147483647 w 675"/>
              <a:gd name="T17" fmla="*/ 2147483647 h 747"/>
              <a:gd name="T18" fmla="*/ 2147483647 w 675"/>
              <a:gd name="T19" fmla="*/ 2147483647 h 747"/>
              <a:gd name="T20" fmla="*/ 2147483647 w 675"/>
              <a:gd name="T21" fmla="*/ 0 h 747"/>
              <a:gd name="T22" fmla="*/ 2147483647 w 675"/>
              <a:gd name="T23" fmla="*/ 2147483647 h 747"/>
              <a:gd name="T24" fmla="*/ 2147483647 w 675"/>
              <a:gd name="T25" fmla="*/ 2147483647 h 747"/>
              <a:gd name="T26" fmla="*/ 2147483647 w 675"/>
              <a:gd name="T27" fmla="*/ 2147483647 h 747"/>
              <a:gd name="T28" fmla="*/ 2147483647 w 675"/>
              <a:gd name="T29" fmla="*/ 2147483647 h 747"/>
              <a:gd name="T30" fmla="*/ 2147483647 w 675"/>
              <a:gd name="T31" fmla="*/ 2147483647 h 747"/>
              <a:gd name="T32" fmla="*/ 2147483647 w 675"/>
              <a:gd name="T33" fmla="*/ 2147483647 h 747"/>
              <a:gd name="T34" fmla="*/ 2147483647 w 675"/>
              <a:gd name="T35" fmla="*/ 2147483647 h 747"/>
              <a:gd name="T36" fmla="*/ 2147483647 w 675"/>
              <a:gd name="T37" fmla="*/ 2147483647 h 747"/>
              <a:gd name="T38" fmla="*/ 2147483647 w 675"/>
              <a:gd name="T39" fmla="*/ 2147483647 h 747"/>
              <a:gd name="T40" fmla="*/ 2147483647 w 675"/>
              <a:gd name="T41" fmla="*/ 2147483647 h 747"/>
              <a:gd name="T42" fmla="*/ 2147483647 w 675"/>
              <a:gd name="T43" fmla="*/ 2147483647 h 747"/>
              <a:gd name="T44" fmla="*/ 2147483647 w 675"/>
              <a:gd name="T45" fmla="*/ 2147483647 h 747"/>
              <a:gd name="T46" fmla="*/ 2147483647 w 675"/>
              <a:gd name="T47" fmla="*/ 2147483647 h 747"/>
              <a:gd name="T48" fmla="*/ 2147483647 w 675"/>
              <a:gd name="T49" fmla="*/ 2147483647 h 747"/>
              <a:gd name="T50" fmla="*/ 2147483647 w 675"/>
              <a:gd name="T51" fmla="*/ 2147483647 h 747"/>
              <a:gd name="T52" fmla="*/ 2147483647 w 675"/>
              <a:gd name="T53" fmla="*/ 2147483647 h 747"/>
              <a:gd name="T54" fmla="*/ 2147483647 w 675"/>
              <a:gd name="T55" fmla="*/ 2147483647 h 747"/>
              <a:gd name="T56" fmla="*/ 2147483647 w 675"/>
              <a:gd name="T57" fmla="*/ 2147483647 h 747"/>
              <a:gd name="T58" fmla="*/ 2147483647 w 675"/>
              <a:gd name="T59" fmla="*/ 2147483647 h 747"/>
              <a:gd name="T60" fmla="*/ 2147483647 w 675"/>
              <a:gd name="T61" fmla="*/ 2147483647 h 747"/>
              <a:gd name="T62" fmla="*/ 2147483647 w 675"/>
              <a:gd name="T63" fmla="*/ 2147483647 h 747"/>
              <a:gd name="T64" fmla="*/ 2147483647 w 675"/>
              <a:gd name="T65" fmla="*/ 2147483647 h 747"/>
              <a:gd name="T66" fmla="*/ 2147483647 w 675"/>
              <a:gd name="T67" fmla="*/ 2147483647 h 747"/>
              <a:gd name="T68" fmla="*/ 2147483647 w 675"/>
              <a:gd name="T69" fmla="*/ 2147483647 h 747"/>
              <a:gd name="T70" fmla="*/ 2147483647 w 675"/>
              <a:gd name="T71" fmla="*/ 2147483647 h 747"/>
              <a:gd name="T72" fmla="*/ 2147483647 w 675"/>
              <a:gd name="T73" fmla="*/ 2147483647 h 747"/>
              <a:gd name="T74" fmla="*/ 0 w 675"/>
              <a:gd name="T75" fmla="*/ 2147483647 h 747"/>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75"/>
              <a:gd name="T115" fmla="*/ 0 h 747"/>
              <a:gd name="T116" fmla="*/ 675 w 675"/>
              <a:gd name="T117" fmla="*/ 747 h 747"/>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75" h="747">
                <a:moveTo>
                  <a:pt x="0" y="134"/>
                </a:moveTo>
                <a:lnTo>
                  <a:pt x="196" y="108"/>
                </a:lnTo>
                <a:lnTo>
                  <a:pt x="196" y="113"/>
                </a:lnTo>
                <a:lnTo>
                  <a:pt x="217" y="108"/>
                </a:lnTo>
                <a:lnTo>
                  <a:pt x="229" y="111"/>
                </a:lnTo>
                <a:lnTo>
                  <a:pt x="273" y="129"/>
                </a:lnTo>
                <a:lnTo>
                  <a:pt x="294" y="134"/>
                </a:lnTo>
                <a:lnTo>
                  <a:pt x="306" y="134"/>
                </a:lnTo>
                <a:lnTo>
                  <a:pt x="294" y="144"/>
                </a:lnTo>
                <a:lnTo>
                  <a:pt x="310" y="144"/>
                </a:lnTo>
                <a:lnTo>
                  <a:pt x="312" y="140"/>
                </a:lnTo>
                <a:lnTo>
                  <a:pt x="346" y="152"/>
                </a:lnTo>
                <a:lnTo>
                  <a:pt x="356" y="156"/>
                </a:lnTo>
                <a:lnTo>
                  <a:pt x="398" y="123"/>
                </a:lnTo>
                <a:lnTo>
                  <a:pt x="411" y="119"/>
                </a:lnTo>
                <a:lnTo>
                  <a:pt x="436" y="119"/>
                </a:lnTo>
                <a:lnTo>
                  <a:pt x="448" y="123"/>
                </a:lnTo>
                <a:lnTo>
                  <a:pt x="463" y="113"/>
                </a:lnTo>
                <a:lnTo>
                  <a:pt x="507" y="69"/>
                </a:lnTo>
                <a:lnTo>
                  <a:pt x="521" y="54"/>
                </a:lnTo>
                <a:lnTo>
                  <a:pt x="552" y="37"/>
                </a:lnTo>
                <a:lnTo>
                  <a:pt x="630" y="0"/>
                </a:lnTo>
                <a:lnTo>
                  <a:pt x="675" y="263"/>
                </a:lnTo>
                <a:lnTo>
                  <a:pt x="667" y="259"/>
                </a:lnTo>
                <a:lnTo>
                  <a:pt x="661" y="271"/>
                </a:lnTo>
                <a:lnTo>
                  <a:pt x="667" y="288"/>
                </a:lnTo>
                <a:lnTo>
                  <a:pt x="646" y="309"/>
                </a:lnTo>
                <a:lnTo>
                  <a:pt x="675" y="325"/>
                </a:lnTo>
                <a:lnTo>
                  <a:pt x="663" y="396"/>
                </a:lnTo>
                <a:lnTo>
                  <a:pt x="655" y="417"/>
                </a:lnTo>
                <a:lnTo>
                  <a:pt x="655" y="434"/>
                </a:lnTo>
                <a:lnTo>
                  <a:pt x="661" y="440"/>
                </a:lnTo>
                <a:lnTo>
                  <a:pt x="663" y="461"/>
                </a:lnTo>
                <a:lnTo>
                  <a:pt x="646" y="480"/>
                </a:lnTo>
                <a:lnTo>
                  <a:pt x="638" y="484"/>
                </a:lnTo>
                <a:lnTo>
                  <a:pt x="607" y="521"/>
                </a:lnTo>
                <a:lnTo>
                  <a:pt x="607" y="524"/>
                </a:lnTo>
                <a:lnTo>
                  <a:pt x="590" y="526"/>
                </a:lnTo>
                <a:lnTo>
                  <a:pt x="575" y="526"/>
                </a:lnTo>
                <a:lnTo>
                  <a:pt x="565" y="542"/>
                </a:lnTo>
                <a:lnTo>
                  <a:pt x="557" y="549"/>
                </a:lnTo>
                <a:lnTo>
                  <a:pt x="546" y="563"/>
                </a:lnTo>
                <a:lnTo>
                  <a:pt x="529" y="596"/>
                </a:lnTo>
                <a:lnTo>
                  <a:pt x="536" y="622"/>
                </a:lnTo>
                <a:lnTo>
                  <a:pt x="521" y="640"/>
                </a:lnTo>
                <a:lnTo>
                  <a:pt x="507" y="619"/>
                </a:lnTo>
                <a:lnTo>
                  <a:pt x="492" y="619"/>
                </a:lnTo>
                <a:lnTo>
                  <a:pt x="477" y="661"/>
                </a:lnTo>
                <a:lnTo>
                  <a:pt x="481" y="688"/>
                </a:lnTo>
                <a:lnTo>
                  <a:pt x="477" y="709"/>
                </a:lnTo>
                <a:lnTo>
                  <a:pt x="465" y="720"/>
                </a:lnTo>
                <a:lnTo>
                  <a:pt x="448" y="743"/>
                </a:lnTo>
                <a:lnTo>
                  <a:pt x="427" y="747"/>
                </a:lnTo>
                <a:lnTo>
                  <a:pt x="421" y="742"/>
                </a:lnTo>
                <a:lnTo>
                  <a:pt x="404" y="726"/>
                </a:lnTo>
                <a:lnTo>
                  <a:pt x="388" y="722"/>
                </a:lnTo>
                <a:lnTo>
                  <a:pt x="371" y="701"/>
                </a:lnTo>
                <a:lnTo>
                  <a:pt x="362" y="688"/>
                </a:lnTo>
                <a:lnTo>
                  <a:pt x="346" y="701"/>
                </a:lnTo>
                <a:lnTo>
                  <a:pt x="338" y="709"/>
                </a:lnTo>
                <a:lnTo>
                  <a:pt x="327" y="717"/>
                </a:lnTo>
                <a:lnTo>
                  <a:pt x="327" y="722"/>
                </a:lnTo>
                <a:lnTo>
                  <a:pt x="302" y="722"/>
                </a:lnTo>
                <a:lnTo>
                  <a:pt x="273" y="717"/>
                </a:lnTo>
                <a:lnTo>
                  <a:pt x="262" y="717"/>
                </a:lnTo>
                <a:lnTo>
                  <a:pt x="246" y="730"/>
                </a:lnTo>
                <a:lnTo>
                  <a:pt x="217" y="709"/>
                </a:lnTo>
                <a:lnTo>
                  <a:pt x="181" y="709"/>
                </a:lnTo>
                <a:lnTo>
                  <a:pt x="160" y="701"/>
                </a:lnTo>
                <a:lnTo>
                  <a:pt x="148" y="676"/>
                </a:lnTo>
                <a:lnTo>
                  <a:pt x="116" y="651"/>
                </a:lnTo>
                <a:lnTo>
                  <a:pt x="98" y="657"/>
                </a:lnTo>
                <a:lnTo>
                  <a:pt x="91" y="657"/>
                </a:lnTo>
                <a:lnTo>
                  <a:pt x="72" y="655"/>
                </a:lnTo>
                <a:lnTo>
                  <a:pt x="60" y="655"/>
                </a:lnTo>
                <a:lnTo>
                  <a:pt x="0" y="134"/>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53" name="Freeform 51"/>
          <p:cNvSpPr>
            <a:spLocks/>
          </p:cNvSpPr>
          <p:nvPr/>
        </p:nvSpPr>
        <p:spPr bwMode="auto">
          <a:xfrm>
            <a:off x="5964238" y="3460750"/>
            <a:ext cx="1357312" cy="547688"/>
          </a:xfrm>
          <a:custGeom>
            <a:avLst/>
            <a:gdLst/>
            <a:ahLst/>
            <a:cxnLst>
              <a:cxn ang="0">
                <a:pos x="352" y="542"/>
              </a:cxn>
              <a:cxn ang="0">
                <a:pos x="427" y="511"/>
              </a:cxn>
              <a:cxn ang="0">
                <a:pos x="695" y="481"/>
              </a:cxn>
              <a:cxn ang="0">
                <a:pos x="697" y="496"/>
              </a:cxn>
              <a:cxn ang="0">
                <a:pos x="765" y="548"/>
              </a:cxn>
              <a:cxn ang="0">
                <a:pos x="1256" y="684"/>
              </a:cxn>
              <a:cxn ang="0">
                <a:pos x="1368" y="648"/>
              </a:cxn>
              <a:cxn ang="0">
                <a:pos x="1419" y="525"/>
              </a:cxn>
              <a:cxn ang="0">
                <a:pos x="1454" y="492"/>
              </a:cxn>
              <a:cxn ang="0">
                <a:pos x="1542" y="435"/>
              </a:cxn>
              <a:cxn ang="0">
                <a:pos x="1617" y="389"/>
              </a:cxn>
              <a:cxn ang="0">
                <a:pos x="1613" y="344"/>
              </a:cxn>
              <a:cxn ang="0">
                <a:pos x="1542" y="387"/>
              </a:cxn>
              <a:cxn ang="0">
                <a:pos x="1489" y="369"/>
              </a:cxn>
              <a:cxn ang="0">
                <a:pos x="1542" y="373"/>
              </a:cxn>
              <a:cxn ang="0">
                <a:pos x="1581" y="308"/>
              </a:cxn>
              <a:cxn ang="0">
                <a:pos x="1542" y="275"/>
              </a:cxn>
              <a:cxn ang="0">
                <a:pos x="1552" y="246"/>
              </a:cxn>
              <a:cxn ang="0">
                <a:pos x="1567" y="246"/>
              </a:cxn>
              <a:cxn ang="0">
                <a:pos x="1581" y="266"/>
              </a:cxn>
              <a:cxn ang="0">
                <a:pos x="1638" y="264"/>
              </a:cxn>
              <a:cxn ang="0">
                <a:pos x="1673" y="233"/>
              </a:cxn>
              <a:cxn ang="0">
                <a:pos x="1709" y="193"/>
              </a:cxn>
              <a:cxn ang="0">
                <a:pos x="1692" y="123"/>
              </a:cxn>
              <a:cxn ang="0">
                <a:pos x="1658" y="152"/>
              </a:cxn>
              <a:cxn ang="0">
                <a:pos x="1634" y="143"/>
              </a:cxn>
              <a:cxn ang="0">
                <a:pos x="1606" y="123"/>
              </a:cxn>
              <a:cxn ang="0">
                <a:pos x="1525" y="160"/>
              </a:cxn>
              <a:cxn ang="0">
                <a:pos x="1508" y="146"/>
              </a:cxn>
              <a:cxn ang="0">
                <a:pos x="1560" y="116"/>
              </a:cxn>
              <a:cxn ang="0">
                <a:pos x="1617" y="79"/>
              </a:cxn>
              <a:cxn ang="0">
                <a:pos x="1631" y="73"/>
              </a:cxn>
              <a:cxn ang="0">
                <a:pos x="1658" y="73"/>
              </a:cxn>
              <a:cxn ang="0">
                <a:pos x="1665" y="66"/>
              </a:cxn>
              <a:cxn ang="0">
                <a:pos x="1638" y="29"/>
              </a:cxn>
              <a:cxn ang="0">
                <a:pos x="1613" y="12"/>
              </a:cxn>
              <a:cxn ang="0">
                <a:pos x="605" y="168"/>
              </a:cxn>
              <a:cxn ang="0">
                <a:pos x="519" y="171"/>
              </a:cxn>
              <a:cxn ang="0">
                <a:pos x="475" y="177"/>
              </a:cxn>
              <a:cxn ang="0">
                <a:pos x="465" y="225"/>
              </a:cxn>
              <a:cxn ang="0">
                <a:pos x="405" y="308"/>
              </a:cxn>
              <a:cxn ang="0">
                <a:pos x="329" y="333"/>
              </a:cxn>
              <a:cxn ang="0">
                <a:pos x="300" y="339"/>
              </a:cxn>
              <a:cxn ang="0">
                <a:pos x="277" y="362"/>
              </a:cxn>
              <a:cxn ang="0">
                <a:pos x="256" y="369"/>
              </a:cxn>
              <a:cxn ang="0">
                <a:pos x="196" y="423"/>
              </a:cxn>
              <a:cxn ang="0">
                <a:pos x="65" y="487"/>
              </a:cxn>
              <a:cxn ang="0">
                <a:pos x="52" y="529"/>
              </a:cxn>
              <a:cxn ang="0">
                <a:pos x="25" y="560"/>
              </a:cxn>
            </a:cxnLst>
            <a:rect l="0" t="0" r="r" b="b"/>
            <a:pathLst>
              <a:path w="1709" h="690">
                <a:moveTo>
                  <a:pt x="0" y="609"/>
                </a:moveTo>
                <a:lnTo>
                  <a:pt x="294" y="573"/>
                </a:lnTo>
                <a:lnTo>
                  <a:pt x="352" y="542"/>
                </a:lnTo>
                <a:lnTo>
                  <a:pt x="369" y="542"/>
                </a:lnTo>
                <a:lnTo>
                  <a:pt x="373" y="535"/>
                </a:lnTo>
                <a:lnTo>
                  <a:pt x="427" y="511"/>
                </a:lnTo>
                <a:lnTo>
                  <a:pt x="432" y="504"/>
                </a:lnTo>
                <a:lnTo>
                  <a:pt x="434" y="504"/>
                </a:lnTo>
                <a:lnTo>
                  <a:pt x="695" y="481"/>
                </a:lnTo>
                <a:lnTo>
                  <a:pt x="697" y="485"/>
                </a:lnTo>
                <a:lnTo>
                  <a:pt x="695" y="487"/>
                </a:lnTo>
                <a:lnTo>
                  <a:pt x="697" y="496"/>
                </a:lnTo>
                <a:lnTo>
                  <a:pt x="722" y="487"/>
                </a:lnTo>
                <a:lnTo>
                  <a:pt x="757" y="517"/>
                </a:lnTo>
                <a:lnTo>
                  <a:pt x="765" y="548"/>
                </a:lnTo>
                <a:lnTo>
                  <a:pt x="985" y="517"/>
                </a:lnTo>
                <a:lnTo>
                  <a:pt x="1248" y="690"/>
                </a:lnTo>
                <a:lnTo>
                  <a:pt x="1256" y="684"/>
                </a:lnTo>
                <a:lnTo>
                  <a:pt x="1337" y="673"/>
                </a:lnTo>
                <a:lnTo>
                  <a:pt x="1354" y="659"/>
                </a:lnTo>
                <a:lnTo>
                  <a:pt x="1368" y="648"/>
                </a:lnTo>
                <a:lnTo>
                  <a:pt x="1375" y="590"/>
                </a:lnTo>
                <a:lnTo>
                  <a:pt x="1396" y="548"/>
                </a:lnTo>
                <a:lnTo>
                  <a:pt x="1419" y="525"/>
                </a:lnTo>
                <a:lnTo>
                  <a:pt x="1460" y="496"/>
                </a:lnTo>
                <a:lnTo>
                  <a:pt x="1454" y="496"/>
                </a:lnTo>
                <a:lnTo>
                  <a:pt x="1454" y="492"/>
                </a:lnTo>
                <a:lnTo>
                  <a:pt x="1473" y="487"/>
                </a:lnTo>
                <a:lnTo>
                  <a:pt x="1502" y="438"/>
                </a:lnTo>
                <a:lnTo>
                  <a:pt x="1542" y="435"/>
                </a:lnTo>
                <a:lnTo>
                  <a:pt x="1554" y="423"/>
                </a:lnTo>
                <a:lnTo>
                  <a:pt x="1592" y="417"/>
                </a:lnTo>
                <a:lnTo>
                  <a:pt x="1617" y="389"/>
                </a:lnTo>
                <a:lnTo>
                  <a:pt x="1634" y="362"/>
                </a:lnTo>
                <a:lnTo>
                  <a:pt x="1617" y="350"/>
                </a:lnTo>
                <a:lnTo>
                  <a:pt x="1613" y="344"/>
                </a:lnTo>
                <a:lnTo>
                  <a:pt x="1608" y="362"/>
                </a:lnTo>
                <a:lnTo>
                  <a:pt x="1567" y="373"/>
                </a:lnTo>
                <a:lnTo>
                  <a:pt x="1542" y="387"/>
                </a:lnTo>
                <a:lnTo>
                  <a:pt x="1508" y="387"/>
                </a:lnTo>
                <a:lnTo>
                  <a:pt x="1489" y="373"/>
                </a:lnTo>
                <a:lnTo>
                  <a:pt x="1489" y="369"/>
                </a:lnTo>
                <a:lnTo>
                  <a:pt x="1508" y="369"/>
                </a:lnTo>
                <a:lnTo>
                  <a:pt x="1529" y="373"/>
                </a:lnTo>
                <a:lnTo>
                  <a:pt x="1542" y="373"/>
                </a:lnTo>
                <a:lnTo>
                  <a:pt x="1579" y="333"/>
                </a:lnTo>
                <a:lnTo>
                  <a:pt x="1567" y="319"/>
                </a:lnTo>
                <a:lnTo>
                  <a:pt x="1581" y="308"/>
                </a:lnTo>
                <a:lnTo>
                  <a:pt x="1567" y="291"/>
                </a:lnTo>
                <a:lnTo>
                  <a:pt x="1554" y="291"/>
                </a:lnTo>
                <a:lnTo>
                  <a:pt x="1542" y="275"/>
                </a:lnTo>
                <a:lnTo>
                  <a:pt x="1552" y="283"/>
                </a:lnTo>
                <a:lnTo>
                  <a:pt x="1554" y="271"/>
                </a:lnTo>
                <a:lnTo>
                  <a:pt x="1552" y="246"/>
                </a:lnTo>
                <a:lnTo>
                  <a:pt x="1554" y="241"/>
                </a:lnTo>
                <a:lnTo>
                  <a:pt x="1565" y="241"/>
                </a:lnTo>
                <a:lnTo>
                  <a:pt x="1567" y="246"/>
                </a:lnTo>
                <a:lnTo>
                  <a:pt x="1567" y="250"/>
                </a:lnTo>
                <a:lnTo>
                  <a:pt x="1579" y="266"/>
                </a:lnTo>
                <a:lnTo>
                  <a:pt x="1581" y="266"/>
                </a:lnTo>
                <a:lnTo>
                  <a:pt x="1592" y="266"/>
                </a:lnTo>
                <a:lnTo>
                  <a:pt x="1631" y="271"/>
                </a:lnTo>
                <a:lnTo>
                  <a:pt x="1638" y="264"/>
                </a:lnTo>
                <a:lnTo>
                  <a:pt x="1658" y="258"/>
                </a:lnTo>
                <a:lnTo>
                  <a:pt x="1673" y="241"/>
                </a:lnTo>
                <a:lnTo>
                  <a:pt x="1673" y="233"/>
                </a:lnTo>
                <a:lnTo>
                  <a:pt x="1684" y="216"/>
                </a:lnTo>
                <a:lnTo>
                  <a:pt x="1709" y="202"/>
                </a:lnTo>
                <a:lnTo>
                  <a:pt x="1709" y="193"/>
                </a:lnTo>
                <a:lnTo>
                  <a:pt x="1700" y="185"/>
                </a:lnTo>
                <a:lnTo>
                  <a:pt x="1700" y="146"/>
                </a:lnTo>
                <a:lnTo>
                  <a:pt x="1692" y="123"/>
                </a:lnTo>
                <a:lnTo>
                  <a:pt x="1673" y="123"/>
                </a:lnTo>
                <a:lnTo>
                  <a:pt x="1659" y="143"/>
                </a:lnTo>
                <a:lnTo>
                  <a:pt x="1658" y="152"/>
                </a:lnTo>
                <a:lnTo>
                  <a:pt x="1644" y="160"/>
                </a:lnTo>
                <a:lnTo>
                  <a:pt x="1634" y="152"/>
                </a:lnTo>
                <a:lnTo>
                  <a:pt x="1634" y="143"/>
                </a:lnTo>
                <a:lnTo>
                  <a:pt x="1634" y="127"/>
                </a:lnTo>
                <a:lnTo>
                  <a:pt x="1634" y="123"/>
                </a:lnTo>
                <a:lnTo>
                  <a:pt x="1606" y="123"/>
                </a:lnTo>
                <a:lnTo>
                  <a:pt x="1586" y="135"/>
                </a:lnTo>
                <a:lnTo>
                  <a:pt x="1554" y="143"/>
                </a:lnTo>
                <a:lnTo>
                  <a:pt x="1525" y="160"/>
                </a:lnTo>
                <a:lnTo>
                  <a:pt x="1513" y="160"/>
                </a:lnTo>
                <a:lnTo>
                  <a:pt x="1508" y="160"/>
                </a:lnTo>
                <a:lnTo>
                  <a:pt x="1508" y="146"/>
                </a:lnTo>
                <a:lnTo>
                  <a:pt x="1513" y="135"/>
                </a:lnTo>
                <a:lnTo>
                  <a:pt x="1542" y="127"/>
                </a:lnTo>
                <a:lnTo>
                  <a:pt x="1560" y="116"/>
                </a:lnTo>
                <a:lnTo>
                  <a:pt x="1567" y="102"/>
                </a:lnTo>
                <a:lnTo>
                  <a:pt x="1617" y="85"/>
                </a:lnTo>
                <a:lnTo>
                  <a:pt x="1617" y="79"/>
                </a:lnTo>
                <a:lnTo>
                  <a:pt x="1613" y="68"/>
                </a:lnTo>
                <a:lnTo>
                  <a:pt x="1617" y="68"/>
                </a:lnTo>
                <a:lnTo>
                  <a:pt x="1631" y="73"/>
                </a:lnTo>
                <a:lnTo>
                  <a:pt x="1638" y="73"/>
                </a:lnTo>
                <a:lnTo>
                  <a:pt x="1658" y="68"/>
                </a:lnTo>
                <a:lnTo>
                  <a:pt x="1658" y="73"/>
                </a:lnTo>
                <a:lnTo>
                  <a:pt x="1665" y="73"/>
                </a:lnTo>
                <a:lnTo>
                  <a:pt x="1659" y="73"/>
                </a:lnTo>
                <a:lnTo>
                  <a:pt x="1665" y="66"/>
                </a:lnTo>
                <a:lnTo>
                  <a:pt x="1658" y="45"/>
                </a:lnTo>
                <a:lnTo>
                  <a:pt x="1648" y="41"/>
                </a:lnTo>
                <a:lnTo>
                  <a:pt x="1638" y="29"/>
                </a:lnTo>
                <a:lnTo>
                  <a:pt x="1634" y="24"/>
                </a:lnTo>
                <a:lnTo>
                  <a:pt x="1617" y="16"/>
                </a:lnTo>
                <a:lnTo>
                  <a:pt x="1613" y="12"/>
                </a:lnTo>
                <a:lnTo>
                  <a:pt x="1608" y="0"/>
                </a:lnTo>
                <a:lnTo>
                  <a:pt x="1118" y="91"/>
                </a:lnTo>
                <a:lnTo>
                  <a:pt x="605" y="168"/>
                </a:lnTo>
                <a:lnTo>
                  <a:pt x="592" y="164"/>
                </a:lnTo>
                <a:lnTo>
                  <a:pt x="571" y="168"/>
                </a:lnTo>
                <a:lnTo>
                  <a:pt x="519" y="171"/>
                </a:lnTo>
                <a:lnTo>
                  <a:pt x="526" y="164"/>
                </a:lnTo>
                <a:lnTo>
                  <a:pt x="475" y="171"/>
                </a:lnTo>
                <a:lnTo>
                  <a:pt x="475" y="177"/>
                </a:lnTo>
                <a:lnTo>
                  <a:pt x="465" y="193"/>
                </a:lnTo>
                <a:lnTo>
                  <a:pt x="465" y="214"/>
                </a:lnTo>
                <a:lnTo>
                  <a:pt x="465" y="225"/>
                </a:lnTo>
                <a:lnTo>
                  <a:pt x="461" y="241"/>
                </a:lnTo>
                <a:lnTo>
                  <a:pt x="434" y="250"/>
                </a:lnTo>
                <a:lnTo>
                  <a:pt x="405" y="308"/>
                </a:lnTo>
                <a:lnTo>
                  <a:pt x="373" y="308"/>
                </a:lnTo>
                <a:lnTo>
                  <a:pt x="355" y="316"/>
                </a:lnTo>
                <a:lnTo>
                  <a:pt x="329" y="333"/>
                </a:lnTo>
                <a:lnTo>
                  <a:pt x="329" y="339"/>
                </a:lnTo>
                <a:lnTo>
                  <a:pt x="315" y="344"/>
                </a:lnTo>
                <a:lnTo>
                  <a:pt x="300" y="339"/>
                </a:lnTo>
                <a:lnTo>
                  <a:pt x="294" y="339"/>
                </a:lnTo>
                <a:lnTo>
                  <a:pt x="277" y="356"/>
                </a:lnTo>
                <a:lnTo>
                  <a:pt x="277" y="362"/>
                </a:lnTo>
                <a:lnTo>
                  <a:pt x="269" y="369"/>
                </a:lnTo>
                <a:lnTo>
                  <a:pt x="256" y="364"/>
                </a:lnTo>
                <a:lnTo>
                  <a:pt x="256" y="369"/>
                </a:lnTo>
                <a:lnTo>
                  <a:pt x="248" y="389"/>
                </a:lnTo>
                <a:lnTo>
                  <a:pt x="221" y="414"/>
                </a:lnTo>
                <a:lnTo>
                  <a:pt x="196" y="423"/>
                </a:lnTo>
                <a:lnTo>
                  <a:pt x="150" y="460"/>
                </a:lnTo>
                <a:lnTo>
                  <a:pt x="110" y="467"/>
                </a:lnTo>
                <a:lnTo>
                  <a:pt x="65" y="487"/>
                </a:lnTo>
                <a:lnTo>
                  <a:pt x="58" y="504"/>
                </a:lnTo>
                <a:lnTo>
                  <a:pt x="44" y="517"/>
                </a:lnTo>
                <a:lnTo>
                  <a:pt x="52" y="529"/>
                </a:lnTo>
                <a:lnTo>
                  <a:pt x="44" y="542"/>
                </a:lnTo>
                <a:lnTo>
                  <a:pt x="31" y="554"/>
                </a:lnTo>
                <a:lnTo>
                  <a:pt x="25" y="560"/>
                </a:lnTo>
                <a:lnTo>
                  <a:pt x="10" y="560"/>
                </a:lnTo>
                <a:lnTo>
                  <a:pt x="0" y="609"/>
                </a:lnTo>
                <a:close/>
              </a:path>
            </a:pathLst>
          </a:custGeom>
          <a:solidFill>
            <a:schemeClr val="bg1">
              <a:lumMod val="85000"/>
            </a:schemeClr>
          </a:solidFill>
          <a:ln w="9525">
            <a:noFill/>
            <a:round/>
            <a:headEnd/>
            <a:tailEnd/>
          </a:ln>
        </p:spPr>
        <p:txBody>
          <a:bodyPr/>
          <a:lstStyle/>
          <a:p>
            <a:pPr>
              <a:buFont typeface="Wingdings" pitchFamily="2" charset="2"/>
              <a:buNone/>
              <a:defRPr/>
            </a:pPr>
            <a:endParaRPr lang="en-US" dirty="0">
              <a:latin typeface="Impact" pitchFamily="34" charset="0"/>
            </a:endParaRPr>
          </a:p>
        </p:txBody>
      </p:sp>
      <p:sp>
        <p:nvSpPr>
          <p:cNvPr id="35898" name="Rectangle 52"/>
          <p:cNvSpPr>
            <a:spLocks noChangeArrowheads="1"/>
          </p:cNvSpPr>
          <p:nvPr/>
        </p:nvSpPr>
        <p:spPr bwMode="auto">
          <a:xfrm>
            <a:off x="6638925" y="3656013"/>
            <a:ext cx="200025"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NC</a:t>
            </a:r>
            <a:endParaRPr lang="en-US"/>
          </a:p>
        </p:txBody>
      </p:sp>
      <p:sp>
        <p:nvSpPr>
          <p:cNvPr id="35899" name="Freeform 53"/>
          <p:cNvSpPr>
            <a:spLocks/>
          </p:cNvSpPr>
          <p:nvPr/>
        </p:nvSpPr>
        <p:spPr bwMode="auto">
          <a:xfrm>
            <a:off x="5964238" y="3460750"/>
            <a:ext cx="1357312" cy="547688"/>
          </a:xfrm>
          <a:custGeom>
            <a:avLst/>
            <a:gdLst>
              <a:gd name="T0" fmla="*/ 2147483647 w 1709"/>
              <a:gd name="T1" fmla="*/ 2147483647 h 690"/>
              <a:gd name="T2" fmla="*/ 2147483647 w 1709"/>
              <a:gd name="T3" fmla="*/ 2147483647 h 690"/>
              <a:gd name="T4" fmla="*/ 2147483647 w 1709"/>
              <a:gd name="T5" fmla="*/ 2147483647 h 690"/>
              <a:gd name="T6" fmla="*/ 2147483647 w 1709"/>
              <a:gd name="T7" fmla="*/ 2147483647 h 690"/>
              <a:gd name="T8" fmla="*/ 2147483647 w 1709"/>
              <a:gd name="T9" fmla="*/ 2147483647 h 690"/>
              <a:gd name="T10" fmla="*/ 2147483647 w 1709"/>
              <a:gd name="T11" fmla="*/ 2147483647 h 690"/>
              <a:gd name="T12" fmla="*/ 2147483647 w 1709"/>
              <a:gd name="T13" fmla="*/ 2147483647 h 690"/>
              <a:gd name="T14" fmla="*/ 2147483647 w 1709"/>
              <a:gd name="T15" fmla="*/ 2147483647 h 690"/>
              <a:gd name="T16" fmla="*/ 2147483647 w 1709"/>
              <a:gd name="T17" fmla="*/ 2147483647 h 690"/>
              <a:gd name="T18" fmla="*/ 2147483647 w 1709"/>
              <a:gd name="T19" fmla="*/ 2147483647 h 690"/>
              <a:gd name="T20" fmla="*/ 2147483647 w 1709"/>
              <a:gd name="T21" fmla="*/ 2147483647 h 690"/>
              <a:gd name="T22" fmla="*/ 2147483647 w 1709"/>
              <a:gd name="T23" fmla="*/ 2147483647 h 690"/>
              <a:gd name="T24" fmla="*/ 2147483647 w 1709"/>
              <a:gd name="T25" fmla="*/ 2147483647 h 690"/>
              <a:gd name="T26" fmla="*/ 2147483647 w 1709"/>
              <a:gd name="T27" fmla="*/ 2147483647 h 690"/>
              <a:gd name="T28" fmla="*/ 2147483647 w 1709"/>
              <a:gd name="T29" fmla="*/ 2147483647 h 690"/>
              <a:gd name="T30" fmla="*/ 2147483647 w 1709"/>
              <a:gd name="T31" fmla="*/ 2147483647 h 690"/>
              <a:gd name="T32" fmla="*/ 2147483647 w 1709"/>
              <a:gd name="T33" fmla="*/ 2147483647 h 690"/>
              <a:gd name="T34" fmla="*/ 2147483647 w 1709"/>
              <a:gd name="T35" fmla="*/ 2147483647 h 690"/>
              <a:gd name="T36" fmla="*/ 2147483647 w 1709"/>
              <a:gd name="T37" fmla="*/ 2147483647 h 690"/>
              <a:gd name="T38" fmla="*/ 2147483647 w 1709"/>
              <a:gd name="T39" fmla="*/ 2147483647 h 690"/>
              <a:gd name="T40" fmla="*/ 2147483647 w 1709"/>
              <a:gd name="T41" fmla="*/ 2147483647 h 690"/>
              <a:gd name="T42" fmla="*/ 2147483647 w 1709"/>
              <a:gd name="T43" fmla="*/ 2147483647 h 690"/>
              <a:gd name="T44" fmla="*/ 2147483647 w 1709"/>
              <a:gd name="T45" fmla="*/ 2147483647 h 690"/>
              <a:gd name="T46" fmla="*/ 2147483647 w 1709"/>
              <a:gd name="T47" fmla="*/ 2147483647 h 690"/>
              <a:gd name="T48" fmla="*/ 2147483647 w 1709"/>
              <a:gd name="T49" fmla="*/ 2147483647 h 690"/>
              <a:gd name="T50" fmla="*/ 2147483647 w 1709"/>
              <a:gd name="T51" fmla="*/ 2147483647 h 690"/>
              <a:gd name="T52" fmla="*/ 2147483647 w 1709"/>
              <a:gd name="T53" fmla="*/ 2147483647 h 690"/>
              <a:gd name="T54" fmla="*/ 2147483647 w 1709"/>
              <a:gd name="T55" fmla="*/ 2147483647 h 690"/>
              <a:gd name="T56" fmla="*/ 2147483647 w 1709"/>
              <a:gd name="T57" fmla="*/ 2147483647 h 690"/>
              <a:gd name="T58" fmla="*/ 2147483647 w 1709"/>
              <a:gd name="T59" fmla="*/ 2147483647 h 690"/>
              <a:gd name="T60" fmla="*/ 2147483647 w 1709"/>
              <a:gd name="T61" fmla="*/ 2147483647 h 690"/>
              <a:gd name="T62" fmla="*/ 2147483647 w 1709"/>
              <a:gd name="T63" fmla="*/ 2147483647 h 690"/>
              <a:gd name="T64" fmla="*/ 2147483647 w 1709"/>
              <a:gd name="T65" fmla="*/ 2147483647 h 690"/>
              <a:gd name="T66" fmla="*/ 2147483647 w 1709"/>
              <a:gd name="T67" fmla="*/ 2147483647 h 690"/>
              <a:gd name="T68" fmla="*/ 2147483647 w 1709"/>
              <a:gd name="T69" fmla="*/ 2147483647 h 690"/>
              <a:gd name="T70" fmla="*/ 2147483647 w 1709"/>
              <a:gd name="T71" fmla="*/ 2147483647 h 690"/>
              <a:gd name="T72" fmla="*/ 2147483647 w 1709"/>
              <a:gd name="T73" fmla="*/ 2147483647 h 690"/>
              <a:gd name="T74" fmla="*/ 2147483647 w 1709"/>
              <a:gd name="T75" fmla="*/ 2147483647 h 690"/>
              <a:gd name="T76" fmla="*/ 2147483647 w 1709"/>
              <a:gd name="T77" fmla="*/ 2147483647 h 690"/>
              <a:gd name="T78" fmla="*/ 2147483647 w 1709"/>
              <a:gd name="T79" fmla="*/ 2147483647 h 690"/>
              <a:gd name="T80" fmla="*/ 2147483647 w 1709"/>
              <a:gd name="T81" fmla="*/ 2147483647 h 690"/>
              <a:gd name="T82" fmla="*/ 2147483647 w 1709"/>
              <a:gd name="T83" fmla="*/ 2147483647 h 690"/>
              <a:gd name="T84" fmla="*/ 2147483647 w 1709"/>
              <a:gd name="T85" fmla="*/ 2147483647 h 690"/>
              <a:gd name="T86" fmla="*/ 2147483647 w 1709"/>
              <a:gd name="T87" fmla="*/ 2147483647 h 690"/>
              <a:gd name="T88" fmla="*/ 2147483647 w 1709"/>
              <a:gd name="T89" fmla="*/ 2147483647 h 690"/>
              <a:gd name="T90" fmla="*/ 2147483647 w 1709"/>
              <a:gd name="T91" fmla="*/ 2147483647 h 690"/>
              <a:gd name="T92" fmla="*/ 2147483647 w 1709"/>
              <a:gd name="T93" fmla="*/ 2147483647 h 690"/>
              <a:gd name="T94" fmla="*/ 2147483647 w 1709"/>
              <a:gd name="T95" fmla="*/ 2147483647 h 690"/>
              <a:gd name="T96" fmla="*/ 2147483647 w 1709"/>
              <a:gd name="T97" fmla="*/ 2147483647 h 69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709"/>
              <a:gd name="T148" fmla="*/ 0 h 690"/>
              <a:gd name="T149" fmla="*/ 1709 w 1709"/>
              <a:gd name="T150" fmla="*/ 690 h 69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709" h="690">
                <a:moveTo>
                  <a:pt x="0" y="609"/>
                </a:moveTo>
                <a:lnTo>
                  <a:pt x="294" y="573"/>
                </a:lnTo>
                <a:lnTo>
                  <a:pt x="352" y="542"/>
                </a:lnTo>
                <a:lnTo>
                  <a:pt x="369" y="542"/>
                </a:lnTo>
                <a:lnTo>
                  <a:pt x="373" y="535"/>
                </a:lnTo>
                <a:lnTo>
                  <a:pt x="427" y="511"/>
                </a:lnTo>
                <a:lnTo>
                  <a:pt x="432" y="504"/>
                </a:lnTo>
                <a:lnTo>
                  <a:pt x="434" y="504"/>
                </a:lnTo>
                <a:lnTo>
                  <a:pt x="695" y="481"/>
                </a:lnTo>
                <a:lnTo>
                  <a:pt x="697" y="485"/>
                </a:lnTo>
                <a:lnTo>
                  <a:pt x="695" y="487"/>
                </a:lnTo>
                <a:lnTo>
                  <a:pt x="697" y="496"/>
                </a:lnTo>
                <a:lnTo>
                  <a:pt x="722" y="487"/>
                </a:lnTo>
                <a:lnTo>
                  <a:pt x="757" y="517"/>
                </a:lnTo>
                <a:lnTo>
                  <a:pt x="765" y="548"/>
                </a:lnTo>
                <a:lnTo>
                  <a:pt x="985" y="517"/>
                </a:lnTo>
                <a:lnTo>
                  <a:pt x="1248" y="690"/>
                </a:lnTo>
                <a:lnTo>
                  <a:pt x="1256" y="684"/>
                </a:lnTo>
                <a:lnTo>
                  <a:pt x="1337" y="673"/>
                </a:lnTo>
                <a:lnTo>
                  <a:pt x="1354" y="659"/>
                </a:lnTo>
                <a:lnTo>
                  <a:pt x="1368" y="648"/>
                </a:lnTo>
                <a:lnTo>
                  <a:pt x="1375" y="590"/>
                </a:lnTo>
                <a:lnTo>
                  <a:pt x="1396" y="548"/>
                </a:lnTo>
                <a:lnTo>
                  <a:pt x="1419" y="525"/>
                </a:lnTo>
                <a:lnTo>
                  <a:pt x="1460" y="496"/>
                </a:lnTo>
                <a:lnTo>
                  <a:pt x="1454" y="496"/>
                </a:lnTo>
                <a:lnTo>
                  <a:pt x="1454" y="492"/>
                </a:lnTo>
                <a:lnTo>
                  <a:pt x="1473" y="487"/>
                </a:lnTo>
                <a:lnTo>
                  <a:pt x="1502" y="438"/>
                </a:lnTo>
                <a:lnTo>
                  <a:pt x="1542" y="435"/>
                </a:lnTo>
                <a:lnTo>
                  <a:pt x="1554" y="423"/>
                </a:lnTo>
                <a:lnTo>
                  <a:pt x="1592" y="417"/>
                </a:lnTo>
                <a:lnTo>
                  <a:pt x="1617" y="389"/>
                </a:lnTo>
                <a:lnTo>
                  <a:pt x="1634" y="362"/>
                </a:lnTo>
                <a:lnTo>
                  <a:pt x="1617" y="350"/>
                </a:lnTo>
                <a:lnTo>
                  <a:pt x="1613" y="344"/>
                </a:lnTo>
                <a:lnTo>
                  <a:pt x="1608" y="362"/>
                </a:lnTo>
                <a:lnTo>
                  <a:pt x="1567" y="373"/>
                </a:lnTo>
                <a:lnTo>
                  <a:pt x="1542" y="387"/>
                </a:lnTo>
                <a:lnTo>
                  <a:pt x="1508" y="387"/>
                </a:lnTo>
                <a:lnTo>
                  <a:pt x="1489" y="373"/>
                </a:lnTo>
                <a:lnTo>
                  <a:pt x="1489" y="369"/>
                </a:lnTo>
                <a:lnTo>
                  <a:pt x="1508" y="369"/>
                </a:lnTo>
                <a:lnTo>
                  <a:pt x="1529" y="373"/>
                </a:lnTo>
                <a:lnTo>
                  <a:pt x="1542" y="373"/>
                </a:lnTo>
                <a:lnTo>
                  <a:pt x="1579" y="333"/>
                </a:lnTo>
                <a:lnTo>
                  <a:pt x="1567" y="319"/>
                </a:lnTo>
                <a:lnTo>
                  <a:pt x="1581" y="308"/>
                </a:lnTo>
                <a:lnTo>
                  <a:pt x="1567" y="291"/>
                </a:lnTo>
                <a:lnTo>
                  <a:pt x="1554" y="291"/>
                </a:lnTo>
                <a:lnTo>
                  <a:pt x="1542" y="275"/>
                </a:lnTo>
                <a:lnTo>
                  <a:pt x="1552" y="283"/>
                </a:lnTo>
                <a:lnTo>
                  <a:pt x="1554" y="271"/>
                </a:lnTo>
                <a:lnTo>
                  <a:pt x="1552" y="246"/>
                </a:lnTo>
                <a:lnTo>
                  <a:pt x="1554" y="241"/>
                </a:lnTo>
                <a:lnTo>
                  <a:pt x="1565" y="241"/>
                </a:lnTo>
                <a:lnTo>
                  <a:pt x="1567" y="246"/>
                </a:lnTo>
                <a:lnTo>
                  <a:pt x="1567" y="250"/>
                </a:lnTo>
                <a:lnTo>
                  <a:pt x="1579" y="266"/>
                </a:lnTo>
                <a:lnTo>
                  <a:pt x="1581" y="266"/>
                </a:lnTo>
                <a:lnTo>
                  <a:pt x="1592" y="266"/>
                </a:lnTo>
                <a:lnTo>
                  <a:pt x="1631" y="271"/>
                </a:lnTo>
                <a:lnTo>
                  <a:pt x="1638" y="264"/>
                </a:lnTo>
                <a:lnTo>
                  <a:pt x="1658" y="258"/>
                </a:lnTo>
                <a:lnTo>
                  <a:pt x="1673" y="241"/>
                </a:lnTo>
                <a:lnTo>
                  <a:pt x="1673" y="233"/>
                </a:lnTo>
                <a:lnTo>
                  <a:pt x="1684" y="216"/>
                </a:lnTo>
                <a:lnTo>
                  <a:pt x="1709" y="202"/>
                </a:lnTo>
                <a:lnTo>
                  <a:pt x="1709" y="193"/>
                </a:lnTo>
                <a:lnTo>
                  <a:pt x="1700" y="185"/>
                </a:lnTo>
                <a:lnTo>
                  <a:pt x="1700" y="146"/>
                </a:lnTo>
                <a:lnTo>
                  <a:pt x="1692" y="123"/>
                </a:lnTo>
                <a:lnTo>
                  <a:pt x="1673" y="123"/>
                </a:lnTo>
                <a:lnTo>
                  <a:pt x="1659" y="143"/>
                </a:lnTo>
                <a:lnTo>
                  <a:pt x="1658" y="152"/>
                </a:lnTo>
                <a:lnTo>
                  <a:pt x="1644" y="160"/>
                </a:lnTo>
                <a:lnTo>
                  <a:pt x="1634" y="152"/>
                </a:lnTo>
                <a:lnTo>
                  <a:pt x="1634" y="143"/>
                </a:lnTo>
                <a:lnTo>
                  <a:pt x="1634" y="127"/>
                </a:lnTo>
                <a:lnTo>
                  <a:pt x="1634" y="123"/>
                </a:lnTo>
                <a:lnTo>
                  <a:pt x="1606" y="123"/>
                </a:lnTo>
                <a:lnTo>
                  <a:pt x="1586" y="135"/>
                </a:lnTo>
                <a:lnTo>
                  <a:pt x="1554" y="143"/>
                </a:lnTo>
                <a:lnTo>
                  <a:pt x="1525" y="160"/>
                </a:lnTo>
                <a:lnTo>
                  <a:pt x="1513" y="160"/>
                </a:lnTo>
                <a:lnTo>
                  <a:pt x="1508" y="160"/>
                </a:lnTo>
                <a:lnTo>
                  <a:pt x="1508" y="146"/>
                </a:lnTo>
                <a:lnTo>
                  <a:pt x="1513" y="135"/>
                </a:lnTo>
                <a:lnTo>
                  <a:pt x="1542" y="127"/>
                </a:lnTo>
                <a:lnTo>
                  <a:pt x="1560" y="116"/>
                </a:lnTo>
                <a:lnTo>
                  <a:pt x="1567" y="102"/>
                </a:lnTo>
                <a:lnTo>
                  <a:pt x="1617" y="85"/>
                </a:lnTo>
                <a:lnTo>
                  <a:pt x="1617" y="79"/>
                </a:lnTo>
                <a:lnTo>
                  <a:pt x="1613" y="68"/>
                </a:lnTo>
                <a:lnTo>
                  <a:pt x="1617" y="68"/>
                </a:lnTo>
                <a:lnTo>
                  <a:pt x="1631" y="73"/>
                </a:lnTo>
                <a:lnTo>
                  <a:pt x="1638" y="73"/>
                </a:lnTo>
                <a:lnTo>
                  <a:pt x="1658" y="68"/>
                </a:lnTo>
                <a:lnTo>
                  <a:pt x="1658" y="73"/>
                </a:lnTo>
                <a:lnTo>
                  <a:pt x="1665" y="73"/>
                </a:lnTo>
                <a:lnTo>
                  <a:pt x="1659" y="73"/>
                </a:lnTo>
                <a:lnTo>
                  <a:pt x="1665" y="66"/>
                </a:lnTo>
                <a:lnTo>
                  <a:pt x="1658" y="45"/>
                </a:lnTo>
                <a:lnTo>
                  <a:pt x="1648" y="41"/>
                </a:lnTo>
                <a:lnTo>
                  <a:pt x="1638" y="29"/>
                </a:lnTo>
                <a:lnTo>
                  <a:pt x="1634" y="24"/>
                </a:lnTo>
                <a:lnTo>
                  <a:pt x="1617" y="16"/>
                </a:lnTo>
                <a:lnTo>
                  <a:pt x="1613" y="12"/>
                </a:lnTo>
                <a:lnTo>
                  <a:pt x="1608" y="0"/>
                </a:lnTo>
                <a:lnTo>
                  <a:pt x="1118" y="91"/>
                </a:lnTo>
                <a:lnTo>
                  <a:pt x="605" y="168"/>
                </a:lnTo>
                <a:lnTo>
                  <a:pt x="592" y="164"/>
                </a:lnTo>
                <a:lnTo>
                  <a:pt x="571" y="168"/>
                </a:lnTo>
                <a:lnTo>
                  <a:pt x="519" y="171"/>
                </a:lnTo>
                <a:lnTo>
                  <a:pt x="526" y="164"/>
                </a:lnTo>
                <a:lnTo>
                  <a:pt x="475" y="171"/>
                </a:lnTo>
                <a:lnTo>
                  <a:pt x="475" y="177"/>
                </a:lnTo>
                <a:lnTo>
                  <a:pt x="465" y="193"/>
                </a:lnTo>
                <a:lnTo>
                  <a:pt x="465" y="214"/>
                </a:lnTo>
                <a:lnTo>
                  <a:pt x="465" y="225"/>
                </a:lnTo>
                <a:lnTo>
                  <a:pt x="461" y="241"/>
                </a:lnTo>
                <a:lnTo>
                  <a:pt x="434" y="250"/>
                </a:lnTo>
                <a:lnTo>
                  <a:pt x="405" y="308"/>
                </a:lnTo>
                <a:lnTo>
                  <a:pt x="373" y="308"/>
                </a:lnTo>
                <a:lnTo>
                  <a:pt x="355" y="316"/>
                </a:lnTo>
                <a:lnTo>
                  <a:pt x="329" y="333"/>
                </a:lnTo>
                <a:lnTo>
                  <a:pt x="329" y="339"/>
                </a:lnTo>
                <a:lnTo>
                  <a:pt x="315" y="344"/>
                </a:lnTo>
                <a:lnTo>
                  <a:pt x="300" y="339"/>
                </a:lnTo>
                <a:lnTo>
                  <a:pt x="294" y="339"/>
                </a:lnTo>
                <a:lnTo>
                  <a:pt x="277" y="356"/>
                </a:lnTo>
                <a:lnTo>
                  <a:pt x="277" y="362"/>
                </a:lnTo>
                <a:lnTo>
                  <a:pt x="269" y="369"/>
                </a:lnTo>
                <a:lnTo>
                  <a:pt x="256" y="364"/>
                </a:lnTo>
                <a:lnTo>
                  <a:pt x="256" y="369"/>
                </a:lnTo>
                <a:lnTo>
                  <a:pt x="248" y="389"/>
                </a:lnTo>
                <a:lnTo>
                  <a:pt x="221" y="414"/>
                </a:lnTo>
                <a:lnTo>
                  <a:pt x="196" y="423"/>
                </a:lnTo>
                <a:lnTo>
                  <a:pt x="150" y="460"/>
                </a:lnTo>
                <a:lnTo>
                  <a:pt x="110" y="467"/>
                </a:lnTo>
                <a:lnTo>
                  <a:pt x="65" y="487"/>
                </a:lnTo>
                <a:lnTo>
                  <a:pt x="58" y="504"/>
                </a:lnTo>
                <a:lnTo>
                  <a:pt x="44" y="517"/>
                </a:lnTo>
                <a:lnTo>
                  <a:pt x="52" y="529"/>
                </a:lnTo>
                <a:lnTo>
                  <a:pt x="44" y="542"/>
                </a:lnTo>
                <a:lnTo>
                  <a:pt x="31" y="554"/>
                </a:lnTo>
                <a:lnTo>
                  <a:pt x="25" y="560"/>
                </a:lnTo>
                <a:lnTo>
                  <a:pt x="10" y="560"/>
                </a:lnTo>
                <a:lnTo>
                  <a:pt x="0" y="609"/>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56" name="Freeform 54"/>
          <p:cNvSpPr>
            <a:spLocks/>
          </p:cNvSpPr>
          <p:nvPr/>
        </p:nvSpPr>
        <p:spPr bwMode="auto">
          <a:xfrm>
            <a:off x="3643313" y="2205038"/>
            <a:ext cx="887412" cy="595312"/>
          </a:xfrm>
          <a:custGeom>
            <a:avLst/>
            <a:gdLst/>
            <a:ahLst/>
            <a:cxnLst>
              <a:cxn ang="0">
                <a:pos x="0" y="587"/>
              </a:cxn>
              <a:cxn ang="0">
                <a:pos x="815" y="632"/>
              </a:cxn>
              <a:cxn ang="0">
                <a:pos x="836" y="664"/>
              </a:cxn>
              <a:cxn ang="0">
                <a:pos x="863" y="664"/>
              </a:cxn>
              <a:cxn ang="0">
                <a:pos x="884" y="657"/>
              </a:cxn>
              <a:cxn ang="0">
                <a:pos x="901" y="670"/>
              </a:cxn>
              <a:cxn ang="0">
                <a:pos x="913" y="695"/>
              </a:cxn>
              <a:cxn ang="0">
                <a:pos x="930" y="701"/>
              </a:cxn>
              <a:cxn ang="0">
                <a:pos x="951" y="695"/>
              </a:cxn>
              <a:cxn ang="0">
                <a:pos x="974" y="678"/>
              </a:cxn>
              <a:cxn ang="0">
                <a:pos x="999" y="678"/>
              </a:cxn>
              <a:cxn ang="0">
                <a:pos x="1016" y="685"/>
              </a:cxn>
              <a:cxn ang="0">
                <a:pos x="1082" y="728"/>
              </a:cxn>
              <a:cxn ang="0">
                <a:pos x="1112" y="751"/>
              </a:cxn>
              <a:cxn ang="0">
                <a:pos x="1112" y="743"/>
              </a:cxn>
              <a:cxn ang="0">
                <a:pos x="1108" y="722"/>
              </a:cxn>
              <a:cxn ang="0">
                <a:pos x="1097" y="685"/>
              </a:cxn>
              <a:cxn ang="0">
                <a:pos x="1108" y="649"/>
              </a:cxn>
              <a:cxn ang="0">
                <a:pos x="1108" y="632"/>
              </a:cxn>
              <a:cxn ang="0">
                <a:pos x="1120" y="624"/>
              </a:cxn>
              <a:cxn ang="0">
                <a:pos x="1112" y="591"/>
              </a:cxn>
              <a:cxn ang="0">
                <a:pos x="1101" y="584"/>
              </a:cxn>
              <a:cxn ang="0">
                <a:pos x="1108" y="562"/>
              </a:cxn>
              <a:cxn ang="0">
                <a:pos x="1105" y="549"/>
              </a:cxn>
              <a:cxn ang="0">
                <a:pos x="1097" y="537"/>
              </a:cxn>
              <a:cxn ang="0">
                <a:pos x="1108" y="537"/>
              </a:cxn>
              <a:cxn ang="0">
                <a:pos x="1120" y="537"/>
              </a:cxn>
              <a:cxn ang="0">
                <a:pos x="1120" y="174"/>
              </a:cxn>
              <a:cxn ang="0">
                <a:pos x="1068" y="128"/>
              </a:cxn>
              <a:cxn ang="0">
                <a:pos x="1064" y="109"/>
              </a:cxn>
              <a:cxn ang="0">
                <a:pos x="1091" y="84"/>
              </a:cxn>
              <a:cxn ang="0">
                <a:pos x="1101" y="63"/>
              </a:cxn>
              <a:cxn ang="0">
                <a:pos x="1101" y="44"/>
              </a:cxn>
              <a:cxn ang="0">
                <a:pos x="54" y="0"/>
              </a:cxn>
              <a:cxn ang="0">
                <a:pos x="37" y="194"/>
              </a:cxn>
              <a:cxn ang="0">
                <a:pos x="0" y="587"/>
              </a:cxn>
            </a:cxnLst>
            <a:rect l="0" t="0" r="r" b="b"/>
            <a:pathLst>
              <a:path w="1120" h="751">
                <a:moveTo>
                  <a:pt x="0" y="587"/>
                </a:moveTo>
                <a:lnTo>
                  <a:pt x="815" y="632"/>
                </a:lnTo>
                <a:lnTo>
                  <a:pt x="836" y="664"/>
                </a:lnTo>
                <a:lnTo>
                  <a:pt x="863" y="664"/>
                </a:lnTo>
                <a:lnTo>
                  <a:pt x="884" y="657"/>
                </a:lnTo>
                <a:lnTo>
                  <a:pt x="901" y="670"/>
                </a:lnTo>
                <a:lnTo>
                  <a:pt x="913" y="695"/>
                </a:lnTo>
                <a:lnTo>
                  <a:pt x="930" y="701"/>
                </a:lnTo>
                <a:lnTo>
                  <a:pt x="951" y="695"/>
                </a:lnTo>
                <a:lnTo>
                  <a:pt x="974" y="678"/>
                </a:lnTo>
                <a:lnTo>
                  <a:pt x="999" y="678"/>
                </a:lnTo>
                <a:lnTo>
                  <a:pt x="1016" y="685"/>
                </a:lnTo>
                <a:lnTo>
                  <a:pt x="1082" y="728"/>
                </a:lnTo>
                <a:lnTo>
                  <a:pt x="1112" y="751"/>
                </a:lnTo>
                <a:lnTo>
                  <a:pt x="1112" y="743"/>
                </a:lnTo>
                <a:lnTo>
                  <a:pt x="1108" y="722"/>
                </a:lnTo>
                <a:lnTo>
                  <a:pt x="1097" y="685"/>
                </a:lnTo>
                <a:lnTo>
                  <a:pt x="1108" y="649"/>
                </a:lnTo>
                <a:lnTo>
                  <a:pt x="1108" y="632"/>
                </a:lnTo>
                <a:lnTo>
                  <a:pt x="1120" y="624"/>
                </a:lnTo>
                <a:lnTo>
                  <a:pt x="1112" y="591"/>
                </a:lnTo>
                <a:lnTo>
                  <a:pt x="1101" y="584"/>
                </a:lnTo>
                <a:lnTo>
                  <a:pt x="1108" y="562"/>
                </a:lnTo>
                <a:lnTo>
                  <a:pt x="1105" y="549"/>
                </a:lnTo>
                <a:lnTo>
                  <a:pt x="1097" y="537"/>
                </a:lnTo>
                <a:lnTo>
                  <a:pt x="1108" y="537"/>
                </a:lnTo>
                <a:lnTo>
                  <a:pt x="1120" y="537"/>
                </a:lnTo>
                <a:lnTo>
                  <a:pt x="1120" y="174"/>
                </a:lnTo>
                <a:lnTo>
                  <a:pt x="1068" y="128"/>
                </a:lnTo>
                <a:lnTo>
                  <a:pt x="1064" y="109"/>
                </a:lnTo>
                <a:lnTo>
                  <a:pt x="1091" y="84"/>
                </a:lnTo>
                <a:lnTo>
                  <a:pt x="1101" y="63"/>
                </a:lnTo>
                <a:lnTo>
                  <a:pt x="1101" y="44"/>
                </a:lnTo>
                <a:lnTo>
                  <a:pt x="54" y="0"/>
                </a:lnTo>
                <a:lnTo>
                  <a:pt x="37" y="194"/>
                </a:lnTo>
                <a:lnTo>
                  <a:pt x="0" y="587"/>
                </a:lnTo>
                <a:close/>
              </a:path>
            </a:pathLst>
          </a:custGeom>
          <a:solidFill>
            <a:schemeClr val="bg1">
              <a:lumMod val="85000"/>
            </a:schemeClr>
          </a:solidFill>
          <a:ln w="9525">
            <a:noFill/>
            <a:round/>
            <a:headEnd/>
            <a:tailEnd/>
          </a:ln>
        </p:spPr>
        <p:txBody>
          <a:bodyPr/>
          <a:lstStyle/>
          <a:p>
            <a:pPr>
              <a:buFont typeface="Wingdings" pitchFamily="2" charset="2"/>
              <a:buNone/>
              <a:defRPr/>
            </a:pPr>
            <a:endParaRPr lang="en-US" dirty="0">
              <a:latin typeface="Impact" pitchFamily="34" charset="0"/>
            </a:endParaRPr>
          </a:p>
        </p:txBody>
      </p:sp>
      <p:sp>
        <p:nvSpPr>
          <p:cNvPr id="35901" name="Rectangle 55"/>
          <p:cNvSpPr>
            <a:spLocks noChangeArrowheads="1"/>
          </p:cNvSpPr>
          <p:nvPr/>
        </p:nvSpPr>
        <p:spPr bwMode="auto">
          <a:xfrm>
            <a:off x="3989388" y="2381250"/>
            <a:ext cx="195262"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SD</a:t>
            </a:r>
            <a:endParaRPr lang="en-US"/>
          </a:p>
        </p:txBody>
      </p:sp>
      <p:sp>
        <p:nvSpPr>
          <p:cNvPr id="35902" name="Freeform 56"/>
          <p:cNvSpPr>
            <a:spLocks/>
          </p:cNvSpPr>
          <p:nvPr/>
        </p:nvSpPr>
        <p:spPr bwMode="auto">
          <a:xfrm>
            <a:off x="3643313" y="2205038"/>
            <a:ext cx="887412" cy="595312"/>
          </a:xfrm>
          <a:custGeom>
            <a:avLst/>
            <a:gdLst>
              <a:gd name="T0" fmla="*/ 0 w 1120"/>
              <a:gd name="T1" fmla="*/ 2147483647 h 751"/>
              <a:gd name="T2" fmla="*/ 2147483647 w 1120"/>
              <a:gd name="T3" fmla="*/ 2147483647 h 751"/>
              <a:gd name="T4" fmla="*/ 2147483647 w 1120"/>
              <a:gd name="T5" fmla="*/ 2147483647 h 751"/>
              <a:gd name="T6" fmla="*/ 2147483647 w 1120"/>
              <a:gd name="T7" fmla="*/ 2147483647 h 751"/>
              <a:gd name="T8" fmla="*/ 2147483647 w 1120"/>
              <a:gd name="T9" fmla="*/ 2147483647 h 751"/>
              <a:gd name="T10" fmla="*/ 2147483647 w 1120"/>
              <a:gd name="T11" fmla="*/ 2147483647 h 751"/>
              <a:gd name="T12" fmla="*/ 2147483647 w 1120"/>
              <a:gd name="T13" fmla="*/ 2147483647 h 751"/>
              <a:gd name="T14" fmla="*/ 2147483647 w 1120"/>
              <a:gd name="T15" fmla="*/ 2147483647 h 751"/>
              <a:gd name="T16" fmla="*/ 2147483647 w 1120"/>
              <a:gd name="T17" fmla="*/ 2147483647 h 751"/>
              <a:gd name="T18" fmla="*/ 2147483647 w 1120"/>
              <a:gd name="T19" fmla="*/ 2147483647 h 751"/>
              <a:gd name="T20" fmla="*/ 2147483647 w 1120"/>
              <a:gd name="T21" fmla="*/ 2147483647 h 751"/>
              <a:gd name="T22" fmla="*/ 2147483647 w 1120"/>
              <a:gd name="T23" fmla="*/ 2147483647 h 751"/>
              <a:gd name="T24" fmla="*/ 2147483647 w 1120"/>
              <a:gd name="T25" fmla="*/ 2147483647 h 751"/>
              <a:gd name="T26" fmla="*/ 2147483647 w 1120"/>
              <a:gd name="T27" fmla="*/ 2147483647 h 751"/>
              <a:gd name="T28" fmla="*/ 2147483647 w 1120"/>
              <a:gd name="T29" fmla="*/ 2147483647 h 751"/>
              <a:gd name="T30" fmla="*/ 2147483647 w 1120"/>
              <a:gd name="T31" fmla="*/ 2147483647 h 751"/>
              <a:gd name="T32" fmla="*/ 2147483647 w 1120"/>
              <a:gd name="T33" fmla="*/ 2147483647 h 751"/>
              <a:gd name="T34" fmla="*/ 2147483647 w 1120"/>
              <a:gd name="T35" fmla="*/ 2147483647 h 751"/>
              <a:gd name="T36" fmla="*/ 2147483647 w 1120"/>
              <a:gd name="T37" fmla="*/ 2147483647 h 751"/>
              <a:gd name="T38" fmla="*/ 2147483647 w 1120"/>
              <a:gd name="T39" fmla="*/ 2147483647 h 751"/>
              <a:gd name="T40" fmla="*/ 2147483647 w 1120"/>
              <a:gd name="T41" fmla="*/ 2147483647 h 751"/>
              <a:gd name="T42" fmla="*/ 2147483647 w 1120"/>
              <a:gd name="T43" fmla="*/ 2147483647 h 751"/>
              <a:gd name="T44" fmla="*/ 2147483647 w 1120"/>
              <a:gd name="T45" fmla="*/ 2147483647 h 751"/>
              <a:gd name="T46" fmla="*/ 2147483647 w 1120"/>
              <a:gd name="T47" fmla="*/ 2147483647 h 751"/>
              <a:gd name="T48" fmla="*/ 2147483647 w 1120"/>
              <a:gd name="T49" fmla="*/ 2147483647 h 751"/>
              <a:gd name="T50" fmla="*/ 2147483647 w 1120"/>
              <a:gd name="T51" fmla="*/ 2147483647 h 751"/>
              <a:gd name="T52" fmla="*/ 2147483647 w 1120"/>
              <a:gd name="T53" fmla="*/ 2147483647 h 751"/>
              <a:gd name="T54" fmla="*/ 2147483647 w 1120"/>
              <a:gd name="T55" fmla="*/ 2147483647 h 751"/>
              <a:gd name="T56" fmla="*/ 2147483647 w 1120"/>
              <a:gd name="T57" fmla="*/ 2147483647 h 751"/>
              <a:gd name="T58" fmla="*/ 2147483647 w 1120"/>
              <a:gd name="T59" fmla="*/ 2147483647 h 751"/>
              <a:gd name="T60" fmla="*/ 2147483647 w 1120"/>
              <a:gd name="T61" fmla="*/ 2147483647 h 751"/>
              <a:gd name="T62" fmla="*/ 2147483647 w 1120"/>
              <a:gd name="T63" fmla="*/ 2147483647 h 751"/>
              <a:gd name="T64" fmla="*/ 2147483647 w 1120"/>
              <a:gd name="T65" fmla="*/ 2147483647 h 751"/>
              <a:gd name="T66" fmla="*/ 2147483647 w 1120"/>
              <a:gd name="T67" fmla="*/ 0 h 751"/>
              <a:gd name="T68" fmla="*/ 2147483647 w 1120"/>
              <a:gd name="T69" fmla="*/ 2147483647 h 751"/>
              <a:gd name="T70" fmla="*/ 0 w 1120"/>
              <a:gd name="T71" fmla="*/ 2147483647 h 75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120"/>
              <a:gd name="T109" fmla="*/ 0 h 751"/>
              <a:gd name="T110" fmla="*/ 1120 w 1120"/>
              <a:gd name="T111" fmla="*/ 751 h 75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120" h="751">
                <a:moveTo>
                  <a:pt x="0" y="587"/>
                </a:moveTo>
                <a:lnTo>
                  <a:pt x="815" y="632"/>
                </a:lnTo>
                <a:lnTo>
                  <a:pt x="836" y="664"/>
                </a:lnTo>
                <a:lnTo>
                  <a:pt x="863" y="664"/>
                </a:lnTo>
                <a:lnTo>
                  <a:pt x="884" y="657"/>
                </a:lnTo>
                <a:lnTo>
                  <a:pt x="901" y="670"/>
                </a:lnTo>
                <a:lnTo>
                  <a:pt x="913" y="695"/>
                </a:lnTo>
                <a:lnTo>
                  <a:pt x="930" y="701"/>
                </a:lnTo>
                <a:lnTo>
                  <a:pt x="951" y="695"/>
                </a:lnTo>
                <a:lnTo>
                  <a:pt x="974" y="678"/>
                </a:lnTo>
                <a:lnTo>
                  <a:pt x="999" y="678"/>
                </a:lnTo>
                <a:lnTo>
                  <a:pt x="1016" y="685"/>
                </a:lnTo>
                <a:lnTo>
                  <a:pt x="1082" y="728"/>
                </a:lnTo>
                <a:lnTo>
                  <a:pt x="1112" y="751"/>
                </a:lnTo>
                <a:lnTo>
                  <a:pt x="1112" y="743"/>
                </a:lnTo>
                <a:lnTo>
                  <a:pt x="1108" y="722"/>
                </a:lnTo>
                <a:lnTo>
                  <a:pt x="1097" y="685"/>
                </a:lnTo>
                <a:lnTo>
                  <a:pt x="1108" y="649"/>
                </a:lnTo>
                <a:lnTo>
                  <a:pt x="1108" y="632"/>
                </a:lnTo>
                <a:lnTo>
                  <a:pt x="1120" y="624"/>
                </a:lnTo>
                <a:lnTo>
                  <a:pt x="1112" y="591"/>
                </a:lnTo>
                <a:lnTo>
                  <a:pt x="1101" y="584"/>
                </a:lnTo>
                <a:lnTo>
                  <a:pt x="1108" y="562"/>
                </a:lnTo>
                <a:lnTo>
                  <a:pt x="1105" y="549"/>
                </a:lnTo>
                <a:lnTo>
                  <a:pt x="1097" y="537"/>
                </a:lnTo>
                <a:lnTo>
                  <a:pt x="1108" y="537"/>
                </a:lnTo>
                <a:lnTo>
                  <a:pt x="1120" y="537"/>
                </a:lnTo>
                <a:lnTo>
                  <a:pt x="1120" y="174"/>
                </a:lnTo>
                <a:lnTo>
                  <a:pt x="1068" y="128"/>
                </a:lnTo>
                <a:lnTo>
                  <a:pt x="1064" y="109"/>
                </a:lnTo>
                <a:lnTo>
                  <a:pt x="1091" y="84"/>
                </a:lnTo>
                <a:lnTo>
                  <a:pt x="1101" y="63"/>
                </a:lnTo>
                <a:lnTo>
                  <a:pt x="1101" y="44"/>
                </a:lnTo>
                <a:lnTo>
                  <a:pt x="54" y="0"/>
                </a:lnTo>
                <a:lnTo>
                  <a:pt x="37" y="194"/>
                </a:lnTo>
                <a:lnTo>
                  <a:pt x="0" y="587"/>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35903" name="Freeform 57"/>
          <p:cNvSpPr>
            <a:spLocks/>
          </p:cNvSpPr>
          <p:nvPr/>
        </p:nvSpPr>
        <p:spPr bwMode="auto">
          <a:xfrm>
            <a:off x="3821113" y="3179763"/>
            <a:ext cx="941387" cy="503237"/>
          </a:xfrm>
          <a:custGeom>
            <a:avLst/>
            <a:gdLst>
              <a:gd name="T0" fmla="*/ 2147483647 w 1187"/>
              <a:gd name="T1" fmla="*/ 0 h 636"/>
              <a:gd name="T2" fmla="*/ 0 w 1187"/>
              <a:gd name="T3" fmla="*/ 2147483647 h 636"/>
              <a:gd name="T4" fmla="*/ 2147483647 w 1187"/>
              <a:gd name="T5" fmla="*/ 2147483647 h 636"/>
              <a:gd name="T6" fmla="*/ 2147483647 w 1187"/>
              <a:gd name="T7" fmla="*/ 2147483647 h 636"/>
              <a:gd name="T8" fmla="*/ 2147483647 w 1187"/>
              <a:gd name="T9" fmla="*/ 2147483647 h 636"/>
              <a:gd name="T10" fmla="*/ 2147483647 w 1187"/>
              <a:gd name="T11" fmla="*/ 2147483647 h 636"/>
              <a:gd name="T12" fmla="*/ 2147483647 w 1187"/>
              <a:gd name="T13" fmla="*/ 2147483647 h 636"/>
              <a:gd name="T14" fmla="*/ 2147483647 w 1187"/>
              <a:gd name="T15" fmla="*/ 2147483647 h 636"/>
              <a:gd name="T16" fmla="*/ 2147483647 w 1187"/>
              <a:gd name="T17" fmla="*/ 2147483647 h 636"/>
              <a:gd name="T18" fmla="*/ 2147483647 w 1187"/>
              <a:gd name="T19" fmla="*/ 2147483647 h 636"/>
              <a:gd name="T20" fmla="*/ 2147483647 w 1187"/>
              <a:gd name="T21" fmla="*/ 2147483647 h 636"/>
              <a:gd name="T22" fmla="*/ 2147483647 w 1187"/>
              <a:gd name="T23" fmla="*/ 2147483647 h 636"/>
              <a:gd name="T24" fmla="*/ 2147483647 w 1187"/>
              <a:gd name="T25" fmla="*/ 2147483647 h 636"/>
              <a:gd name="T26" fmla="*/ 2147483647 w 1187"/>
              <a:gd name="T27" fmla="*/ 0 h 6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87"/>
              <a:gd name="T43" fmla="*/ 0 h 636"/>
              <a:gd name="T44" fmla="*/ 1187 w 1187"/>
              <a:gd name="T45" fmla="*/ 636 h 6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87" h="636">
                <a:moveTo>
                  <a:pt x="37" y="0"/>
                </a:moveTo>
                <a:lnTo>
                  <a:pt x="0" y="609"/>
                </a:lnTo>
                <a:lnTo>
                  <a:pt x="1187" y="636"/>
                </a:lnTo>
                <a:lnTo>
                  <a:pt x="1181" y="200"/>
                </a:lnTo>
                <a:lnTo>
                  <a:pt x="1175" y="196"/>
                </a:lnTo>
                <a:lnTo>
                  <a:pt x="1160" y="190"/>
                </a:lnTo>
                <a:lnTo>
                  <a:pt x="1143" y="177"/>
                </a:lnTo>
                <a:lnTo>
                  <a:pt x="1131" y="144"/>
                </a:lnTo>
                <a:lnTo>
                  <a:pt x="1116" y="135"/>
                </a:lnTo>
                <a:lnTo>
                  <a:pt x="1106" y="123"/>
                </a:lnTo>
                <a:lnTo>
                  <a:pt x="1110" y="102"/>
                </a:lnTo>
                <a:lnTo>
                  <a:pt x="1127" y="75"/>
                </a:lnTo>
                <a:lnTo>
                  <a:pt x="1062" y="21"/>
                </a:lnTo>
                <a:lnTo>
                  <a:pt x="37" y="0"/>
                </a:lnTo>
                <a:close/>
              </a:path>
            </a:pathLst>
          </a:custGeom>
          <a:solidFill>
            <a:srgbClr val="D8D8D8"/>
          </a:solidFill>
          <a:ln w="9525">
            <a:noFill/>
            <a:round/>
            <a:headEnd/>
            <a:tailEnd/>
          </a:ln>
        </p:spPr>
        <p:txBody>
          <a:bodyPr>
            <a:prstTxWarp prst="textNoShape">
              <a:avLst/>
            </a:prstTxWarp>
          </a:bodyPr>
          <a:lstStyle/>
          <a:p>
            <a:pPr>
              <a:buFont typeface="Wingdings" charset="2"/>
              <a:buNone/>
            </a:pPr>
            <a:endParaRPr lang="en-US">
              <a:latin typeface="Impact" charset="0"/>
            </a:endParaRPr>
          </a:p>
        </p:txBody>
      </p:sp>
      <p:sp>
        <p:nvSpPr>
          <p:cNvPr id="35904" name="Rectangle 58"/>
          <p:cNvSpPr>
            <a:spLocks noChangeArrowheads="1"/>
          </p:cNvSpPr>
          <p:nvPr/>
        </p:nvSpPr>
        <p:spPr bwMode="auto">
          <a:xfrm>
            <a:off x="4176713" y="3354388"/>
            <a:ext cx="188912"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KS</a:t>
            </a:r>
            <a:endParaRPr lang="en-US"/>
          </a:p>
        </p:txBody>
      </p:sp>
      <p:sp>
        <p:nvSpPr>
          <p:cNvPr id="35905" name="Freeform 59"/>
          <p:cNvSpPr>
            <a:spLocks/>
          </p:cNvSpPr>
          <p:nvPr/>
        </p:nvSpPr>
        <p:spPr bwMode="auto">
          <a:xfrm>
            <a:off x="3821113" y="3179763"/>
            <a:ext cx="941387" cy="503237"/>
          </a:xfrm>
          <a:custGeom>
            <a:avLst/>
            <a:gdLst>
              <a:gd name="T0" fmla="*/ 2147483647 w 1187"/>
              <a:gd name="T1" fmla="*/ 0 h 636"/>
              <a:gd name="T2" fmla="*/ 0 w 1187"/>
              <a:gd name="T3" fmla="*/ 2147483647 h 636"/>
              <a:gd name="T4" fmla="*/ 2147483647 w 1187"/>
              <a:gd name="T5" fmla="*/ 2147483647 h 636"/>
              <a:gd name="T6" fmla="*/ 2147483647 w 1187"/>
              <a:gd name="T7" fmla="*/ 2147483647 h 636"/>
              <a:gd name="T8" fmla="*/ 2147483647 w 1187"/>
              <a:gd name="T9" fmla="*/ 2147483647 h 636"/>
              <a:gd name="T10" fmla="*/ 2147483647 w 1187"/>
              <a:gd name="T11" fmla="*/ 2147483647 h 636"/>
              <a:gd name="T12" fmla="*/ 2147483647 w 1187"/>
              <a:gd name="T13" fmla="*/ 2147483647 h 636"/>
              <a:gd name="T14" fmla="*/ 2147483647 w 1187"/>
              <a:gd name="T15" fmla="*/ 2147483647 h 636"/>
              <a:gd name="T16" fmla="*/ 2147483647 w 1187"/>
              <a:gd name="T17" fmla="*/ 2147483647 h 636"/>
              <a:gd name="T18" fmla="*/ 2147483647 w 1187"/>
              <a:gd name="T19" fmla="*/ 2147483647 h 636"/>
              <a:gd name="T20" fmla="*/ 2147483647 w 1187"/>
              <a:gd name="T21" fmla="*/ 2147483647 h 636"/>
              <a:gd name="T22" fmla="*/ 2147483647 w 1187"/>
              <a:gd name="T23" fmla="*/ 2147483647 h 636"/>
              <a:gd name="T24" fmla="*/ 2147483647 w 1187"/>
              <a:gd name="T25" fmla="*/ 2147483647 h 636"/>
              <a:gd name="T26" fmla="*/ 2147483647 w 1187"/>
              <a:gd name="T27" fmla="*/ 0 h 6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87"/>
              <a:gd name="T43" fmla="*/ 0 h 636"/>
              <a:gd name="T44" fmla="*/ 1187 w 1187"/>
              <a:gd name="T45" fmla="*/ 636 h 6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87" h="636">
                <a:moveTo>
                  <a:pt x="37" y="0"/>
                </a:moveTo>
                <a:lnTo>
                  <a:pt x="0" y="609"/>
                </a:lnTo>
                <a:lnTo>
                  <a:pt x="1187" y="636"/>
                </a:lnTo>
                <a:lnTo>
                  <a:pt x="1181" y="200"/>
                </a:lnTo>
                <a:lnTo>
                  <a:pt x="1175" y="196"/>
                </a:lnTo>
                <a:lnTo>
                  <a:pt x="1160" y="190"/>
                </a:lnTo>
                <a:lnTo>
                  <a:pt x="1143" y="177"/>
                </a:lnTo>
                <a:lnTo>
                  <a:pt x="1131" y="144"/>
                </a:lnTo>
                <a:lnTo>
                  <a:pt x="1116" y="135"/>
                </a:lnTo>
                <a:lnTo>
                  <a:pt x="1106" y="123"/>
                </a:lnTo>
                <a:lnTo>
                  <a:pt x="1110" y="102"/>
                </a:lnTo>
                <a:lnTo>
                  <a:pt x="1127" y="75"/>
                </a:lnTo>
                <a:lnTo>
                  <a:pt x="1062" y="21"/>
                </a:lnTo>
                <a:lnTo>
                  <a:pt x="37" y="0"/>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35906" name="Freeform 60"/>
          <p:cNvSpPr>
            <a:spLocks/>
          </p:cNvSpPr>
          <p:nvPr/>
        </p:nvSpPr>
        <p:spPr bwMode="auto">
          <a:xfrm>
            <a:off x="3616325" y="2676525"/>
            <a:ext cx="1055688" cy="519113"/>
          </a:xfrm>
          <a:custGeom>
            <a:avLst/>
            <a:gdLst>
              <a:gd name="T0" fmla="*/ 0 w 1329"/>
              <a:gd name="T1" fmla="*/ 2147483647 h 655"/>
              <a:gd name="T2" fmla="*/ 2147483647 w 1329"/>
              <a:gd name="T3" fmla="*/ 2147483647 h 655"/>
              <a:gd name="T4" fmla="*/ 2147483647 w 1329"/>
              <a:gd name="T5" fmla="*/ 2147483647 h 655"/>
              <a:gd name="T6" fmla="*/ 2147483647 w 1329"/>
              <a:gd name="T7" fmla="*/ 2147483647 h 655"/>
              <a:gd name="T8" fmla="*/ 2147483647 w 1329"/>
              <a:gd name="T9" fmla="*/ 2147483647 h 655"/>
              <a:gd name="T10" fmla="*/ 2147483647 w 1329"/>
              <a:gd name="T11" fmla="*/ 2147483647 h 655"/>
              <a:gd name="T12" fmla="*/ 2147483647 w 1329"/>
              <a:gd name="T13" fmla="*/ 2147483647 h 655"/>
              <a:gd name="T14" fmla="*/ 2147483647 w 1329"/>
              <a:gd name="T15" fmla="*/ 2147483647 h 655"/>
              <a:gd name="T16" fmla="*/ 2147483647 w 1329"/>
              <a:gd name="T17" fmla="*/ 2147483647 h 655"/>
              <a:gd name="T18" fmla="*/ 2147483647 w 1329"/>
              <a:gd name="T19" fmla="*/ 2147483647 h 655"/>
              <a:gd name="T20" fmla="*/ 2147483647 w 1329"/>
              <a:gd name="T21" fmla="*/ 2147483647 h 655"/>
              <a:gd name="T22" fmla="*/ 2147483647 w 1329"/>
              <a:gd name="T23" fmla="*/ 2147483647 h 655"/>
              <a:gd name="T24" fmla="*/ 2147483647 w 1329"/>
              <a:gd name="T25" fmla="*/ 2147483647 h 655"/>
              <a:gd name="T26" fmla="*/ 2147483647 w 1329"/>
              <a:gd name="T27" fmla="*/ 2147483647 h 655"/>
              <a:gd name="T28" fmla="*/ 2147483647 w 1329"/>
              <a:gd name="T29" fmla="*/ 2147483647 h 655"/>
              <a:gd name="T30" fmla="*/ 2147483647 w 1329"/>
              <a:gd name="T31" fmla="*/ 2147483647 h 655"/>
              <a:gd name="T32" fmla="*/ 2147483647 w 1329"/>
              <a:gd name="T33" fmla="*/ 2147483647 h 655"/>
              <a:gd name="T34" fmla="*/ 2147483647 w 1329"/>
              <a:gd name="T35" fmla="*/ 2147483647 h 655"/>
              <a:gd name="T36" fmla="*/ 2147483647 w 1329"/>
              <a:gd name="T37" fmla="*/ 2147483647 h 655"/>
              <a:gd name="T38" fmla="*/ 2147483647 w 1329"/>
              <a:gd name="T39" fmla="*/ 2147483647 h 655"/>
              <a:gd name="T40" fmla="*/ 2147483647 w 1329"/>
              <a:gd name="T41" fmla="*/ 2147483647 h 655"/>
              <a:gd name="T42" fmla="*/ 2147483647 w 1329"/>
              <a:gd name="T43" fmla="*/ 2147483647 h 655"/>
              <a:gd name="T44" fmla="*/ 2147483647 w 1329"/>
              <a:gd name="T45" fmla="*/ 2147483647 h 655"/>
              <a:gd name="T46" fmla="*/ 2147483647 w 1329"/>
              <a:gd name="T47" fmla="*/ 2147483647 h 655"/>
              <a:gd name="T48" fmla="*/ 2147483647 w 1329"/>
              <a:gd name="T49" fmla="*/ 2147483647 h 655"/>
              <a:gd name="T50" fmla="*/ 2147483647 w 1329"/>
              <a:gd name="T51" fmla="*/ 2147483647 h 655"/>
              <a:gd name="T52" fmla="*/ 2147483647 w 1329"/>
              <a:gd name="T53" fmla="*/ 2147483647 h 655"/>
              <a:gd name="T54" fmla="*/ 2147483647 w 1329"/>
              <a:gd name="T55" fmla="*/ 2147483647 h 655"/>
              <a:gd name="T56" fmla="*/ 2147483647 w 1329"/>
              <a:gd name="T57" fmla="*/ 2147483647 h 655"/>
              <a:gd name="T58" fmla="*/ 2147483647 w 1329"/>
              <a:gd name="T59" fmla="*/ 2147483647 h 655"/>
              <a:gd name="T60" fmla="*/ 2147483647 w 1329"/>
              <a:gd name="T61" fmla="*/ 2147483647 h 655"/>
              <a:gd name="T62" fmla="*/ 2147483647 w 1329"/>
              <a:gd name="T63" fmla="*/ 2147483647 h 655"/>
              <a:gd name="T64" fmla="*/ 2147483647 w 1329"/>
              <a:gd name="T65" fmla="*/ 2147483647 h 655"/>
              <a:gd name="T66" fmla="*/ 2147483647 w 1329"/>
              <a:gd name="T67" fmla="*/ 2147483647 h 655"/>
              <a:gd name="T68" fmla="*/ 2147483647 w 1329"/>
              <a:gd name="T69" fmla="*/ 2147483647 h 655"/>
              <a:gd name="T70" fmla="*/ 2147483647 w 1329"/>
              <a:gd name="T71" fmla="*/ 2147483647 h 655"/>
              <a:gd name="T72" fmla="*/ 2147483647 w 1329"/>
              <a:gd name="T73" fmla="*/ 2147483647 h 655"/>
              <a:gd name="T74" fmla="*/ 2147483647 w 1329"/>
              <a:gd name="T75" fmla="*/ 2147483647 h 655"/>
              <a:gd name="T76" fmla="*/ 2147483647 w 1329"/>
              <a:gd name="T77" fmla="*/ 2147483647 h 655"/>
              <a:gd name="T78" fmla="*/ 2147483647 w 1329"/>
              <a:gd name="T79" fmla="*/ 2147483647 h 655"/>
              <a:gd name="T80" fmla="*/ 2147483647 w 1329"/>
              <a:gd name="T81" fmla="*/ 2147483647 h 655"/>
              <a:gd name="T82" fmla="*/ 2147483647 w 1329"/>
              <a:gd name="T83" fmla="*/ 2147483647 h 655"/>
              <a:gd name="T84" fmla="*/ 2147483647 w 1329"/>
              <a:gd name="T85" fmla="*/ 2147483647 h 655"/>
              <a:gd name="T86" fmla="*/ 2147483647 w 1329"/>
              <a:gd name="T87" fmla="*/ 2147483647 h 655"/>
              <a:gd name="T88" fmla="*/ 2147483647 w 1329"/>
              <a:gd name="T89" fmla="*/ 0 h 655"/>
              <a:gd name="T90" fmla="*/ 0 w 1329"/>
              <a:gd name="T91" fmla="*/ 2147483647 h 6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29"/>
              <a:gd name="T139" fmla="*/ 0 h 655"/>
              <a:gd name="T140" fmla="*/ 1329 w 1329"/>
              <a:gd name="T141" fmla="*/ 655 h 65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29" h="655">
                <a:moveTo>
                  <a:pt x="0" y="407"/>
                </a:moveTo>
                <a:lnTo>
                  <a:pt x="305" y="432"/>
                </a:lnTo>
                <a:lnTo>
                  <a:pt x="292" y="632"/>
                </a:lnTo>
                <a:lnTo>
                  <a:pt x="1323" y="655"/>
                </a:lnTo>
                <a:lnTo>
                  <a:pt x="1323" y="649"/>
                </a:lnTo>
                <a:lnTo>
                  <a:pt x="1329" y="628"/>
                </a:lnTo>
                <a:lnTo>
                  <a:pt x="1317" y="626"/>
                </a:lnTo>
                <a:lnTo>
                  <a:pt x="1294" y="600"/>
                </a:lnTo>
                <a:lnTo>
                  <a:pt x="1290" y="567"/>
                </a:lnTo>
                <a:lnTo>
                  <a:pt x="1275" y="555"/>
                </a:lnTo>
                <a:lnTo>
                  <a:pt x="1261" y="538"/>
                </a:lnTo>
                <a:lnTo>
                  <a:pt x="1258" y="528"/>
                </a:lnTo>
                <a:lnTo>
                  <a:pt x="1254" y="505"/>
                </a:lnTo>
                <a:lnTo>
                  <a:pt x="1258" y="490"/>
                </a:lnTo>
                <a:lnTo>
                  <a:pt x="1246" y="473"/>
                </a:lnTo>
                <a:lnTo>
                  <a:pt x="1240" y="457"/>
                </a:lnTo>
                <a:lnTo>
                  <a:pt x="1254" y="440"/>
                </a:lnTo>
                <a:lnTo>
                  <a:pt x="1246" y="429"/>
                </a:lnTo>
                <a:lnTo>
                  <a:pt x="1229" y="413"/>
                </a:lnTo>
                <a:lnTo>
                  <a:pt x="1231" y="386"/>
                </a:lnTo>
                <a:lnTo>
                  <a:pt x="1236" y="365"/>
                </a:lnTo>
                <a:lnTo>
                  <a:pt x="1231" y="348"/>
                </a:lnTo>
                <a:lnTo>
                  <a:pt x="1210" y="331"/>
                </a:lnTo>
                <a:lnTo>
                  <a:pt x="1204" y="321"/>
                </a:lnTo>
                <a:lnTo>
                  <a:pt x="1210" y="300"/>
                </a:lnTo>
                <a:lnTo>
                  <a:pt x="1192" y="283"/>
                </a:lnTo>
                <a:lnTo>
                  <a:pt x="1185" y="254"/>
                </a:lnTo>
                <a:lnTo>
                  <a:pt x="1165" y="235"/>
                </a:lnTo>
                <a:lnTo>
                  <a:pt x="1175" y="211"/>
                </a:lnTo>
                <a:lnTo>
                  <a:pt x="1175" y="196"/>
                </a:lnTo>
                <a:lnTo>
                  <a:pt x="1152" y="185"/>
                </a:lnTo>
                <a:lnTo>
                  <a:pt x="1152" y="163"/>
                </a:lnTo>
                <a:lnTo>
                  <a:pt x="1121" y="140"/>
                </a:lnTo>
                <a:lnTo>
                  <a:pt x="1056" y="98"/>
                </a:lnTo>
                <a:lnTo>
                  <a:pt x="1039" y="90"/>
                </a:lnTo>
                <a:lnTo>
                  <a:pt x="1012" y="90"/>
                </a:lnTo>
                <a:lnTo>
                  <a:pt x="991" y="108"/>
                </a:lnTo>
                <a:lnTo>
                  <a:pt x="970" y="114"/>
                </a:lnTo>
                <a:lnTo>
                  <a:pt x="950" y="108"/>
                </a:lnTo>
                <a:lnTo>
                  <a:pt x="941" y="83"/>
                </a:lnTo>
                <a:lnTo>
                  <a:pt x="923" y="69"/>
                </a:lnTo>
                <a:lnTo>
                  <a:pt x="900" y="75"/>
                </a:lnTo>
                <a:lnTo>
                  <a:pt x="875" y="75"/>
                </a:lnTo>
                <a:lnTo>
                  <a:pt x="852" y="42"/>
                </a:lnTo>
                <a:lnTo>
                  <a:pt x="32" y="0"/>
                </a:lnTo>
                <a:lnTo>
                  <a:pt x="0" y="407"/>
                </a:lnTo>
                <a:close/>
              </a:path>
            </a:pathLst>
          </a:custGeom>
          <a:solidFill>
            <a:srgbClr val="D8D8D8"/>
          </a:solidFill>
          <a:ln w="9525">
            <a:noFill/>
            <a:round/>
            <a:headEnd/>
            <a:tailEnd/>
          </a:ln>
        </p:spPr>
        <p:txBody>
          <a:bodyPr>
            <a:prstTxWarp prst="textNoShape">
              <a:avLst/>
            </a:prstTxWarp>
          </a:bodyPr>
          <a:lstStyle/>
          <a:p>
            <a:pPr>
              <a:buFont typeface="Wingdings" charset="2"/>
              <a:buNone/>
            </a:pPr>
            <a:endParaRPr lang="en-US">
              <a:latin typeface="Impact" charset="0"/>
            </a:endParaRPr>
          </a:p>
        </p:txBody>
      </p:sp>
      <p:sp>
        <p:nvSpPr>
          <p:cNvPr id="35907" name="Rectangle 61"/>
          <p:cNvSpPr>
            <a:spLocks noChangeArrowheads="1"/>
          </p:cNvSpPr>
          <p:nvPr/>
        </p:nvSpPr>
        <p:spPr bwMode="auto">
          <a:xfrm>
            <a:off x="4092575" y="2903538"/>
            <a:ext cx="195263"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NE</a:t>
            </a:r>
            <a:endParaRPr lang="en-US"/>
          </a:p>
        </p:txBody>
      </p:sp>
      <p:sp>
        <p:nvSpPr>
          <p:cNvPr id="35908" name="Freeform 62"/>
          <p:cNvSpPr>
            <a:spLocks/>
          </p:cNvSpPr>
          <p:nvPr/>
        </p:nvSpPr>
        <p:spPr bwMode="auto">
          <a:xfrm>
            <a:off x="3616325" y="2676525"/>
            <a:ext cx="1055688" cy="519113"/>
          </a:xfrm>
          <a:custGeom>
            <a:avLst/>
            <a:gdLst>
              <a:gd name="T0" fmla="*/ 0 w 1329"/>
              <a:gd name="T1" fmla="*/ 2147483647 h 655"/>
              <a:gd name="T2" fmla="*/ 2147483647 w 1329"/>
              <a:gd name="T3" fmla="*/ 2147483647 h 655"/>
              <a:gd name="T4" fmla="*/ 2147483647 w 1329"/>
              <a:gd name="T5" fmla="*/ 2147483647 h 655"/>
              <a:gd name="T6" fmla="*/ 2147483647 w 1329"/>
              <a:gd name="T7" fmla="*/ 2147483647 h 655"/>
              <a:gd name="T8" fmla="*/ 2147483647 w 1329"/>
              <a:gd name="T9" fmla="*/ 2147483647 h 655"/>
              <a:gd name="T10" fmla="*/ 2147483647 w 1329"/>
              <a:gd name="T11" fmla="*/ 2147483647 h 655"/>
              <a:gd name="T12" fmla="*/ 2147483647 w 1329"/>
              <a:gd name="T13" fmla="*/ 2147483647 h 655"/>
              <a:gd name="T14" fmla="*/ 2147483647 w 1329"/>
              <a:gd name="T15" fmla="*/ 2147483647 h 655"/>
              <a:gd name="T16" fmla="*/ 2147483647 w 1329"/>
              <a:gd name="T17" fmla="*/ 2147483647 h 655"/>
              <a:gd name="T18" fmla="*/ 2147483647 w 1329"/>
              <a:gd name="T19" fmla="*/ 2147483647 h 655"/>
              <a:gd name="T20" fmla="*/ 2147483647 w 1329"/>
              <a:gd name="T21" fmla="*/ 2147483647 h 655"/>
              <a:gd name="T22" fmla="*/ 2147483647 w 1329"/>
              <a:gd name="T23" fmla="*/ 2147483647 h 655"/>
              <a:gd name="T24" fmla="*/ 2147483647 w 1329"/>
              <a:gd name="T25" fmla="*/ 2147483647 h 655"/>
              <a:gd name="T26" fmla="*/ 2147483647 w 1329"/>
              <a:gd name="T27" fmla="*/ 2147483647 h 655"/>
              <a:gd name="T28" fmla="*/ 2147483647 w 1329"/>
              <a:gd name="T29" fmla="*/ 2147483647 h 655"/>
              <a:gd name="T30" fmla="*/ 2147483647 w 1329"/>
              <a:gd name="T31" fmla="*/ 2147483647 h 655"/>
              <a:gd name="T32" fmla="*/ 2147483647 w 1329"/>
              <a:gd name="T33" fmla="*/ 2147483647 h 655"/>
              <a:gd name="T34" fmla="*/ 2147483647 w 1329"/>
              <a:gd name="T35" fmla="*/ 2147483647 h 655"/>
              <a:gd name="T36" fmla="*/ 2147483647 w 1329"/>
              <a:gd name="T37" fmla="*/ 2147483647 h 655"/>
              <a:gd name="T38" fmla="*/ 2147483647 w 1329"/>
              <a:gd name="T39" fmla="*/ 2147483647 h 655"/>
              <a:gd name="T40" fmla="*/ 2147483647 w 1329"/>
              <a:gd name="T41" fmla="*/ 2147483647 h 655"/>
              <a:gd name="T42" fmla="*/ 2147483647 w 1329"/>
              <a:gd name="T43" fmla="*/ 2147483647 h 655"/>
              <a:gd name="T44" fmla="*/ 2147483647 w 1329"/>
              <a:gd name="T45" fmla="*/ 2147483647 h 655"/>
              <a:gd name="T46" fmla="*/ 2147483647 w 1329"/>
              <a:gd name="T47" fmla="*/ 2147483647 h 655"/>
              <a:gd name="T48" fmla="*/ 2147483647 w 1329"/>
              <a:gd name="T49" fmla="*/ 2147483647 h 655"/>
              <a:gd name="T50" fmla="*/ 2147483647 w 1329"/>
              <a:gd name="T51" fmla="*/ 2147483647 h 655"/>
              <a:gd name="T52" fmla="*/ 2147483647 w 1329"/>
              <a:gd name="T53" fmla="*/ 2147483647 h 655"/>
              <a:gd name="T54" fmla="*/ 2147483647 w 1329"/>
              <a:gd name="T55" fmla="*/ 2147483647 h 655"/>
              <a:gd name="T56" fmla="*/ 2147483647 w 1329"/>
              <a:gd name="T57" fmla="*/ 2147483647 h 655"/>
              <a:gd name="T58" fmla="*/ 2147483647 w 1329"/>
              <a:gd name="T59" fmla="*/ 2147483647 h 655"/>
              <a:gd name="T60" fmla="*/ 2147483647 w 1329"/>
              <a:gd name="T61" fmla="*/ 2147483647 h 655"/>
              <a:gd name="T62" fmla="*/ 2147483647 w 1329"/>
              <a:gd name="T63" fmla="*/ 2147483647 h 655"/>
              <a:gd name="T64" fmla="*/ 2147483647 w 1329"/>
              <a:gd name="T65" fmla="*/ 2147483647 h 655"/>
              <a:gd name="T66" fmla="*/ 2147483647 w 1329"/>
              <a:gd name="T67" fmla="*/ 2147483647 h 655"/>
              <a:gd name="T68" fmla="*/ 2147483647 w 1329"/>
              <a:gd name="T69" fmla="*/ 2147483647 h 655"/>
              <a:gd name="T70" fmla="*/ 2147483647 w 1329"/>
              <a:gd name="T71" fmla="*/ 2147483647 h 655"/>
              <a:gd name="T72" fmla="*/ 2147483647 w 1329"/>
              <a:gd name="T73" fmla="*/ 2147483647 h 655"/>
              <a:gd name="T74" fmla="*/ 2147483647 w 1329"/>
              <a:gd name="T75" fmla="*/ 2147483647 h 655"/>
              <a:gd name="T76" fmla="*/ 2147483647 w 1329"/>
              <a:gd name="T77" fmla="*/ 2147483647 h 655"/>
              <a:gd name="T78" fmla="*/ 2147483647 w 1329"/>
              <a:gd name="T79" fmla="*/ 2147483647 h 655"/>
              <a:gd name="T80" fmla="*/ 2147483647 w 1329"/>
              <a:gd name="T81" fmla="*/ 2147483647 h 655"/>
              <a:gd name="T82" fmla="*/ 2147483647 w 1329"/>
              <a:gd name="T83" fmla="*/ 2147483647 h 655"/>
              <a:gd name="T84" fmla="*/ 2147483647 w 1329"/>
              <a:gd name="T85" fmla="*/ 2147483647 h 655"/>
              <a:gd name="T86" fmla="*/ 2147483647 w 1329"/>
              <a:gd name="T87" fmla="*/ 2147483647 h 655"/>
              <a:gd name="T88" fmla="*/ 2147483647 w 1329"/>
              <a:gd name="T89" fmla="*/ 0 h 655"/>
              <a:gd name="T90" fmla="*/ 0 w 1329"/>
              <a:gd name="T91" fmla="*/ 2147483647 h 65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329"/>
              <a:gd name="T139" fmla="*/ 0 h 655"/>
              <a:gd name="T140" fmla="*/ 1329 w 1329"/>
              <a:gd name="T141" fmla="*/ 655 h 65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329" h="655">
                <a:moveTo>
                  <a:pt x="0" y="407"/>
                </a:moveTo>
                <a:lnTo>
                  <a:pt x="305" y="432"/>
                </a:lnTo>
                <a:lnTo>
                  <a:pt x="292" y="632"/>
                </a:lnTo>
                <a:lnTo>
                  <a:pt x="1323" y="655"/>
                </a:lnTo>
                <a:lnTo>
                  <a:pt x="1323" y="649"/>
                </a:lnTo>
                <a:lnTo>
                  <a:pt x="1329" y="628"/>
                </a:lnTo>
                <a:lnTo>
                  <a:pt x="1317" y="626"/>
                </a:lnTo>
                <a:lnTo>
                  <a:pt x="1294" y="600"/>
                </a:lnTo>
                <a:lnTo>
                  <a:pt x="1290" y="567"/>
                </a:lnTo>
                <a:lnTo>
                  <a:pt x="1275" y="555"/>
                </a:lnTo>
                <a:lnTo>
                  <a:pt x="1261" y="538"/>
                </a:lnTo>
                <a:lnTo>
                  <a:pt x="1258" y="528"/>
                </a:lnTo>
                <a:lnTo>
                  <a:pt x="1254" y="505"/>
                </a:lnTo>
                <a:lnTo>
                  <a:pt x="1258" y="490"/>
                </a:lnTo>
                <a:lnTo>
                  <a:pt x="1246" y="473"/>
                </a:lnTo>
                <a:lnTo>
                  <a:pt x="1240" y="457"/>
                </a:lnTo>
                <a:lnTo>
                  <a:pt x="1254" y="440"/>
                </a:lnTo>
                <a:lnTo>
                  <a:pt x="1246" y="429"/>
                </a:lnTo>
                <a:lnTo>
                  <a:pt x="1229" y="413"/>
                </a:lnTo>
                <a:lnTo>
                  <a:pt x="1231" y="386"/>
                </a:lnTo>
                <a:lnTo>
                  <a:pt x="1236" y="365"/>
                </a:lnTo>
                <a:lnTo>
                  <a:pt x="1231" y="348"/>
                </a:lnTo>
                <a:lnTo>
                  <a:pt x="1210" y="331"/>
                </a:lnTo>
                <a:lnTo>
                  <a:pt x="1204" y="321"/>
                </a:lnTo>
                <a:lnTo>
                  <a:pt x="1210" y="300"/>
                </a:lnTo>
                <a:lnTo>
                  <a:pt x="1192" y="283"/>
                </a:lnTo>
                <a:lnTo>
                  <a:pt x="1185" y="254"/>
                </a:lnTo>
                <a:lnTo>
                  <a:pt x="1165" y="235"/>
                </a:lnTo>
                <a:lnTo>
                  <a:pt x="1175" y="211"/>
                </a:lnTo>
                <a:lnTo>
                  <a:pt x="1175" y="196"/>
                </a:lnTo>
                <a:lnTo>
                  <a:pt x="1152" y="185"/>
                </a:lnTo>
                <a:lnTo>
                  <a:pt x="1152" y="163"/>
                </a:lnTo>
                <a:lnTo>
                  <a:pt x="1121" y="140"/>
                </a:lnTo>
                <a:lnTo>
                  <a:pt x="1056" y="98"/>
                </a:lnTo>
                <a:lnTo>
                  <a:pt x="1039" y="90"/>
                </a:lnTo>
                <a:lnTo>
                  <a:pt x="1012" y="90"/>
                </a:lnTo>
                <a:lnTo>
                  <a:pt x="991" y="108"/>
                </a:lnTo>
                <a:lnTo>
                  <a:pt x="970" y="114"/>
                </a:lnTo>
                <a:lnTo>
                  <a:pt x="950" y="108"/>
                </a:lnTo>
                <a:lnTo>
                  <a:pt x="941" y="83"/>
                </a:lnTo>
                <a:lnTo>
                  <a:pt x="923" y="69"/>
                </a:lnTo>
                <a:lnTo>
                  <a:pt x="900" y="75"/>
                </a:lnTo>
                <a:lnTo>
                  <a:pt x="875" y="75"/>
                </a:lnTo>
                <a:lnTo>
                  <a:pt x="852" y="42"/>
                </a:lnTo>
                <a:lnTo>
                  <a:pt x="32" y="0"/>
                </a:lnTo>
                <a:lnTo>
                  <a:pt x="0" y="407"/>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65" name="Freeform 63"/>
          <p:cNvSpPr>
            <a:spLocks/>
          </p:cNvSpPr>
          <p:nvPr/>
        </p:nvSpPr>
        <p:spPr bwMode="auto">
          <a:xfrm>
            <a:off x="4454525" y="1693863"/>
            <a:ext cx="836613" cy="941387"/>
          </a:xfrm>
          <a:custGeom>
            <a:avLst/>
            <a:gdLst/>
            <a:ahLst/>
            <a:cxnLst>
              <a:cxn ang="0">
                <a:pos x="860" y="1162"/>
              </a:cxn>
              <a:cxn ang="0">
                <a:pos x="855" y="1099"/>
              </a:cxn>
              <a:cxn ang="0">
                <a:pos x="803" y="1057"/>
              </a:cxn>
              <a:cxn ang="0">
                <a:pos x="753" y="995"/>
              </a:cxn>
              <a:cxn ang="0">
                <a:pos x="693" y="968"/>
              </a:cxn>
              <a:cxn ang="0">
                <a:pos x="687" y="951"/>
              </a:cxn>
              <a:cxn ang="0">
                <a:pos x="647" y="939"/>
              </a:cxn>
              <a:cxn ang="0">
                <a:pos x="626" y="918"/>
              </a:cxn>
              <a:cxn ang="0">
                <a:pos x="626" y="832"/>
              </a:cxn>
              <a:cxn ang="0">
                <a:pos x="638" y="788"/>
              </a:cxn>
              <a:cxn ang="0">
                <a:pos x="605" y="749"/>
              </a:cxn>
              <a:cxn ang="0">
                <a:pos x="615" y="711"/>
              </a:cxn>
              <a:cxn ang="0">
                <a:pos x="659" y="663"/>
              </a:cxn>
              <a:cxn ang="0">
                <a:pos x="680" y="645"/>
              </a:cxn>
              <a:cxn ang="0">
                <a:pos x="691" y="523"/>
              </a:cxn>
              <a:cxn ang="0">
                <a:pos x="795" y="425"/>
              </a:cxn>
              <a:cxn ang="0">
                <a:pos x="876" y="336"/>
              </a:cxn>
              <a:cxn ang="0">
                <a:pos x="943" y="302"/>
              </a:cxn>
              <a:cxn ang="0">
                <a:pos x="987" y="282"/>
              </a:cxn>
              <a:cxn ang="0">
                <a:pos x="1052" y="238"/>
              </a:cxn>
              <a:cxn ang="0">
                <a:pos x="997" y="250"/>
              </a:cxn>
              <a:cxn ang="0">
                <a:pos x="970" y="229"/>
              </a:cxn>
              <a:cxn ang="0">
                <a:pos x="876" y="229"/>
              </a:cxn>
              <a:cxn ang="0">
                <a:pos x="855" y="206"/>
              </a:cxn>
              <a:cxn ang="0">
                <a:pos x="780" y="248"/>
              </a:cxn>
              <a:cxn ang="0">
                <a:pos x="745" y="236"/>
              </a:cxn>
              <a:cxn ang="0">
                <a:pos x="709" y="215"/>
              </a:cxn>
              <a:cxn ang="0">
                <a:pos x="680" y="192"/>
              </a:cxn>
              <a:cxn ang="0">
                <a:pos x="659" y="215"/>
              </a:cxn>
              <a:cxn ang="0">
                <a:pos x="638" y="183"/>
              </a:cxn>
              <a:cxn ang="0">
                <a:pos x="626" y="173"/>
              </a:cxn>
              <a:cxn ang="0">
                <a:pos x="615" y="152"/>
              </a:cxn>
              <a:cxn ang="0">
                <a:pos x="572" y="144"/>
              </a:cxn>
              <a:cxn ang="0">
                <a:pos x="497" y="163"/>
              </a:cxn>
              <a:cxn ang="0">
                <a:pos x="459" y="159"/>
              </a:cxn>
              <a:cxn ang="0">
                <a:pos x="430" y="140"/>
              </a:cxn>
              <a:cxn ang="0">
                <a:pos x="394" y="138"/>
              </a:cxn>
              <a:cxn ang="0">
                <a:pos x="365" y="138"/>
              </a:cxn>
              <a:cxn ang="0">
                <a:pos x="340" y="85"/>
              </a:cxn>
              <a:cxn ang="0">
                <a:pos x="325" y="10"/>
              </a:cxn>
              <a:cxn ang="0">
                <a:pos x="278" y="0"/>
              </a:cxn>
              <a:cxn ang="0">
                <a:pos x="275" y="73"/>
              </a:cxn>
              <a:cxn ang="0">
                <a:pos x="0" y="86"/>
              </a:cxn>
              <a:cxn ang="0">
                <a:pos x="13" y="150"/>
              </a:cxn>
              <a:cxn ang="0">
                <a:pos x="8" y="238"/>
              </a:cxn>
              <a:cxn ang="0">
                <a:pos x="40" y="323"/>
              </a:cxn>
              <a:cxn ang="0">
                <a:pos x="52" y="488"/>
              </a:cxn>
              <a:cxn ang="0">
                <a:pos x="58" y="542"/>
              </a:cxn>
              <a:cxn ang="0">
                <a:pos x="84" y="628"/>
              </a:cxn>
              <a:cxn ang="0">
                <a:pos x="84" y="686"/>
              </a:cxn>
              <a:cxn ang="0">
                <a:pos x="73" y="726"/>
              </a:cxn>
              <a:cxn ang="0">
                <a:pos x="52" y="770"/>
              </a:cxn>
              <a:cxn ang="0">
                <a:pos x="102" y="1185"/>
              </a:cxn>
            </a:cxnLst>
            <a:rect l="0" t="0" r="r" b="b"/>
            <a:pathLst>
              <a:path w="1052" h="1185">
                <a:moveTo>
                  <a:pt x="102" y="1185"/>
                </a:moveTo>
                <a:lnTo>
                  <a:pt x="860" y="1162"/>
                </a:lnTo>
                <a:lnTo>
                  <a:pt x="855" y="1122"/>
                </a:lnTo>
                <a:lnTo>
                  <a:pt x="855" y="1099"/>
                </a:lnTo>
                <a:lnTo>
                  <a:pt x="845" y="1085"/>
                </a:lnTo>
                <a:lnTo>
                  <a:pt x="803" y="1057"/>
                </a:lnTo>
                <a:lnTo>
                  <a:pt x="762" y="1028"/>
                </a:lnTo>
                <a:lnTo>
                  <a:pt x="753" y="995"/>
                </a:lnTo>
                <a:lnTo>
                  <a:pt x="703" y="972"/>
                </a:lnTo>
                <a:lnTo>
                  <a:pt x="693" y="968"/>
                </a:lnTo>
                <a:lnTo>
                  <a:pt x="693" y="955"/>
                </a:lnTo>
                <a:lnTo>
                  <a:pt x="687" y="951"/>
                </a:lnTo>
                <a:lnTo>
                  <a:pt x="649" y="947"/>
                </a:lnTo>
                <a:lnTo>
                  <a:pt x="647" y="939"/>
                </a:lnTo>
                <a:lnTo>
                  <a:pt x="628" y="926"/>
                </a:lnTo>
                <a:lnTo>
                  <a:pt x="626" y="918"/>
                </a:lnTo>
                <a:lnTo>
                  <a:pt x="626" y="864"/>
                </a:lnTo>
                <a:lnTo>
                  <a:pt x="626" y="832"/>
                </a:lnTo>
                <a:lnTo>
                  <a:pt x="626" y="809"/>
                </a:lnTo>
                <a:lnTo>
                  <a:pt x="638" y="788"/>
                </a:lnTo>
                <a:lnTo>
                  <a:pt x="626" y="759"/>
                </a:lnTo>
                <a:lnTo>
                  <a:pt x="605" y="749"/>
                </a:lnTo>
                <a:lnTo>
                  <a:pt x="611" y="722"/>
                </a:lnTo>
                <a:lnTo>
                  <a:pt x="615" y="711"/>
                </a:lnTo>
                <a:lnTo>
                  <a:pt x="615" y="694"/>
                </a:lnTo>
                <a:lnTo>
                  <a:pt x="659" y="663"/>
                </a:lnTo>
                <a:lnTo>
                  <a:pt x="672" y="657"/>
                </a:lnTo>
                <a:lnTo>
                  <a:pt x="680" y="645"/>
                </a:lnTo>
                <a:lnTo>
                  <a:pt x="680" y="538"/>
                </a:lnTo>
                <a:lnTo>
                  <a:pt x="691" y="523"/>
                </a:lnTo>
                <a:lnTo>
                  <a:pt x="697" y="511"/>
                </a:lnTo>
                <a:lnTo>
                  <a:pt x="795" y="425"/>
                </a:lnTo>
                <a:lnTo>
                  <a:pt x="860" y="357"/>
                </a:lnTo>
                <a:lnTo>
                  <a:pt x="876" y="336"/>
                </a:lnTo>
                <a:lnTo>
                  <a:pt x="922" y="319"/>
                </a:lnTo>
                <a:lnTo>
                  <a:pt x="943" y="302"/>
                </a:lnTo>
                <a:lnTo>
                  <a:pt x="958" y="294"/>
                </a:lnTo>
                <a:lnTo>
                  <a:pt x="987" y="282"/>
                </a:lnTo>
                <a:lnTo>
                  <a:pt x="1029" y="257"/>
                </a:lnTo>
                <a:lnTo>
                  <a:pt x="1052" y="238"/>
                </a:lnTo>
                <a:lnTo>
                  <a:pt x="1016" y="238"/>
                </a:lnTo>
                <a:lnTo>
                  <a:pt x="997" y="250"/>
                </a:lnTo>
                <a:lnTo>
                  <a:pt x="976" y="236"/>
                </a:lnTo>
                <a:lnTo>
                  <a:pt x="970" y="229"/>
                </a:lnTo>
                <a:lnTo>
                  <a:pt x="954" y="225"/>
                </a:lnTo>
                <a:lnTo>
                  <a:pt x="876" y="229"/>
                </a:lnTo>
                <a:lnTo>
                  <a:pt x="864" y="211"/>
                </a:lnTo>
                <a:lnTo>
                  <a:pt x="855" y="206"/>
                </a:lnTo>
                <a:lnTo>
                  <a:pt x="803" y="238"/>
                </a:lnTo>
                <a:lnTo>
                  <a:pt x="780" y="248"/>
                </a:lnTo>
                <a:lnTo>
                  <a:pt x="762" y="248"/>
                </a:lnTo>
                <a:lnTo>
                  <a:pt x="745" y="236"/>
                </a:lnTo>
                <a:lnTo>
                  <a:pt x="737" y="225"/>
                </a:lnTo>
                <a:lnTo>
                  <a:pt x="709" y="215"/>
                </a:lnTo>
                <a:lnTo>
                  <a:pt x="697" y="196"/>
                </a:lnTo>
                <a:lnTo>
                  <a:pt x="680" y="192"/>
                </a:lnTo>
                <a:lnTo>
                  <a:pt x="672" y="196"/>
                </a:lnTo>
                <a:lnTo>
                  <a:pt x="659" y="215"/>
                </a:lnTo>
                <a:lnTo>
                  <a:pt x="643" y="206"/>
                </a:lnTo>
                <a:lnTo>
                  <a:pt x="638" y="183"/>
                </a:lnTo>
                <a:lnTo>
                  <a:pt x="628" y="171"/>
                </a:lnTo>
                <a:lnTo>
                  <a:pt x="626" y="173"/>
                </a:lnTo>
                <a:lnTo>
                  <a:pt x="611" y="167"/>
                </a:lnTo>
                <a:lnTo>
                  <a:pt x="615" y="152"/>
                </a:lnTo>
                <a:lnTo>
                  <a:pt x="607" y="152"/>
                </a:lnTo>
                <a:lnTo>
                  <a:pt x="572" y="144"/>
                </a:lnTo>
                <a:lnTo>
                  <a:pt x="513" y="144"/>
                </a:lnTo>
                <a:lnTo>
                  <a:pt x="497" y="163"/>
                </a:lnTo>
                <a:lnTo>
                  <a:pt x="459" y="163"/>
                </a:lnTo>
                <a:lnTo>
                  <a:pt x="459" y="159"/>
                </a:lnTo>
                <a:lnTo>
                  <a:pt x="455" y="144"/>
                </a:lnTo>
                <a:lnTo>
                  <a:pt x="430" y="140"/>
                </a:lnTo>
                <a:lnTo>
                  <a:pt x="409" y="144"/>
                </a:lnTo>
                <a:lnTo>
                  <a:pt x="394" y="138"/>
                </a:lnTo>
                <a:lnTo>
                  <a:pt x="376" y="131"/>
                </a:lnTo>
                <a:lnTo>
                  <a:pt x="365" y="138"/>
                </a:lnTo>
                <a:lnTo>
                  <a:pt x="334" y="108"/>
                </a:lnTo>
                <a:lnTo>
                  <a:pt x="340" y="85"/>
                </a:lnTo>
                <a:lnTo>
                  <a:pt x="328" y="54"/>
                </a:lnTo>
                <a:lnTo>
                  <a:pt x="325" y="10"/>
                </a:lnTo>
                <a:lnTo>
                  <a:pt x="301" y="0"/>
                </a:lnTo>
                <a:lnTo>
                  <a:pt x="278" y="0"/>
                </a:lnTo>
                <a:lnTo>
                  <a:pt x="275" y="29"/>
                </a:lnTo>
                <a:lnTo>
                  <a:pt x="275" y="73"/>
                </a:lnTo>
                <a:lnTo>
                  <a:pt x="0" y="75"/>
                </a:lnTo>
                <a:lnTo>
                  <a:pt x="0" y="86"/>
                </a:lnTo>
                <a:lnTo>
                  <a:pt x="19" y="138"/>
                </a:lnTo>
                <a:lnTo>
                  <a:pt x="13" y="150"/>
                </a:lnTo>
                <a:lnTo>
                  <a:pt x="8" y="184"/>
                </a:lnTo>
                <a:lnTo>
                  <a:pt x="8" y="238"/>
                </a:lnTo>
                <a:lnTo>
                  <a:pt x="21" y="304"/>
                </a:lnTo>
                <a:lnTo>
                  <a:pt x="40" y="323"/>
                </a:lnTo>
                <a:lnTo>
                  <a:pt x="46" y="384"/>
                </a:lnTo>
                <a:lnTo>
                  <a:pt x="52" y="488"/>
                </a:lnTo>
                <a:lnTo>
                  <a:pt x="58" y="509"/>
                </a:lnTo>
                <a:lnTo>
                  <a:pt x="58" y="542"/>
                </a:lnTo>
                <a:lnTo>
                  <a:pt x="61" y="559"/>
                </a:lnTo>
                <a:lnTo>
                  <a:pt x="84" y="628"/>
                </a:lnTo>
                <a:lnTo>
                  <a:pt x="79" y="657"/>
                </a:lnTo>
                <a:lnTo>
                  <a:pt x="84" y="686"/>
                </a:lnTo>
                <a:lnTo>
                  <a:pt x="84" y="705"/>
                </a:lnTo>
                <a:lnTo>
                  <a:pt x="73" y="726"/>
                </a:lnTo>
                <a:lnTo>
                  <a:pt x="46" y="751"/>
                </a:lnTo>
                <a:lnTo>
                  <a:pt x="52" y="770"/>
                </a:lnTo>
                <a:lnTo>
                  <a:pt x="102" y="816"/>
                </a:lnTo>
                <a:lnTo>
                  <a:pt x="102" y="1185"/>
                </a:lnTo>
                <a:close/>
              </a:path>
            </a:pathLst>
          </a:custGeom>
          <a:solidFill>
            <a:srgbClr val="FFFF00"/>
          </a:solidFill>
          <a:ln w="9525">
            <a:noFill/>
            <a:round/>
            <a:headEnd/>
            <a:tailEnd/>
          </a:ln>
          <a:effectLst>
            <a:innerShdw blurRad="635000" dist="50800" dir="13500000">
              <a:schemeClr val="tx2">
                <a:lumMod val="50000"/>
                <a:alpha val="50000"/>
              </a:schemeClr>
            </a:innerShdw>
          </a:effectLst>
        </p:spPr>
        <p:txBody>
          <a:bodyPr/>
          <a:lstStyle/>
          <a:p>
            <a:pPr>
              <a:buFont typeface="Wingdings" pitchFamily="2" charset="2"/>
              <a:buNone/>
              <a:defRPr/>
            </a:pPr>
            <a:endParaRPr lang="en-US" dirty="0">
              <a:latin typeface="Impact" pitchFamily="34" charset="0"/>
            </a:endParaRPr>
          </a:p>
        </p:txBody>
      </p:sp>
      <p:sp>
        <p:nvSpPr>
          <p:cNvPr id="35912" name="Rectangle 64"/>
          <p:cNvSpPr>
            <a:spLocks noChangeArrowheads="1"/>
          </p:cNvSpPr>
          <p:nvPr/>
        </p:nvSpPr>
        <p:spPr bwMode="auto">
          <a:xfrm>
            <a:off x="4616450" y="2124075"/>
            <a:ext cx="228600"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MN</a:t>
            </a:r>
            <a:endParaRPr lang="en-US"/>
          </a:p>
        </p:txBody>
      </p:sp>
      <p:sp>
        <p:nvSpPr>
          <p:cNvPr id="35913" name="Freeform 65"/>
          <p:cNvSpPr>
            <a:spLocks/>
          </p:cNvSpPr>
          <p:nvPr/>
        </p:nvSpPr>
        <p:spPr bwMode="auto">
          <a:xfrm>
            <a:off x="4454525" y="1693863"/>
            <a:ext cx="836613" cy="941387"/>
          </a:xfrm>
          <a:custGeom>
            <a:avLst/>
            <a:gdLst>
              <a:gd name="T0" fmla="*/ 2147483647 w 1052"/>
              <a:gd name="T1" fmla="*/ 2147483647 h 1185"/>
              <a:gd name="T2" fmla="*/ 2147483647 w 1052"/>
              <a:gd name="T3" fmla="*/ 2147483647 h 1185"/>
              <a:gd name="T4" fmla="*/ 2147483647 w 1052"/>
              <a:gd name="T5" fmla="*/ 2147483647 h 1185"/>
              <a:gd name="T6" fmla="*/ 2147483647 w 1052"/>
              <a:gd name="T7" fmla="*/ 2147483647 h 1185"/>
              <a:gd name="T8" fmla="*/ 2147483647 w 1052"/>
              <a:gd name="T9" fmla="*/ 2147483647 h 1185"/>
              <a:gd name="T10" fmla="*/ 2147483647 w 1052"/>
              <a:gd name="T11" fmla="*/ 2147483647 h 1185"/>
              <a:gd name="T12" fmla="*/ 2147483647 w 1052"/>
              <a:gd name="T13" fmla="*/ 2147483647 h 1185"/>
              <a:gd name="T14" fmla="*/ 2147483647 w 1052"/>
              <a:gd name="T15" fmla="*/ 2147483647 h 1185"/>
              <a:gd name="T16" fmla="*/ 2147483647 w 1052"/>
              <a:gd name="T17" fmla="*/ 2147483647 h 1185"/>
              <a:gd name="T18" fmla="*/ 2147483647 w 1052"/>
              <a:gd name="T19" fmla="*/ 2147483647 h 1185"/>
              <a:gd name="T20" fmla="*/ 2147483647 w 1052"/>
              <a:gd name="T21" fmla="*/ 2147483647 h 1185"/>
              <a:gd name="T22" fmla="*/ 2147483647 w 1052"/>
              <a:gd name="T23" fmla="*/ 2147483647 h 1185"/>
              <a:gd name="T24" fmla="*/ 2147483647 w 1052"/>
              <a:gd name="T25" fmla="*/ 2147483647 h 1185"/>
              <a:gd name="T26" fmla="*/ 2147483647 w 1052"/>
              <a:gd name="T27" fmla="*/ 2147483647 h 1185"/>
              <a:gd name="T28" fmla="*/ 2147483647 w 1052"/>
              <a:gd name="T29" fmla="*/ 2147483647 h 1185"/>
              <a:gd name="T30" fmla="*/ 2147483647 w 1052"/>
              <a:gd name="T31" fmla="*/ 2147483647 h 1185"/>
              <a:gd name="T32" fmla="*/ 2147483647 w 1052"/>
              <a:gd name="T33" fmla="*/ 2147483647 h 1185"/>
              <a:gd name="T34" fmla="*/ 2147483647 w 1052"/>
              <a:gd name="T35" fmla="*/ 2147483647 h 1185"/>
              <a:gd name="T36" fmla="*/ 2147483647 w 1052"/>
              <a:gd name="T37" fmla="*/ 2147483647 h 1185"/>
              <a:gd name="T38" fmla="*/ 2147483647 w 1052"/>
              <a:gd name="T39" fmla="*/ 2147483647 h 1185"/>
              <a:gd name="T40" fmla="*/ 2147483647 w 1052"/>
              <a:gd name="T41" fmla="*/ 2147483647 h 1185"/>
              <a:gd name="T42" fmla="*/ 2147483647 w 1052"/>
              <a:gd name="T43" fmla="*/ 2147483647 h 1185"/>
              <a:gd name="T44" fmla="*/ 2147483647 w 1052"/>
              <a:gd name="T45" fmla="*/ 2147483647 h 1185"/>
              <a:gd name="T46" fmla="*/ 2147483647 w 1052"/>
              <a:gd name="T47" fmla="*/ 2147483647 h 1185"/>
              <a:gd name="T48" fmla="*/ 2147483647 w 1052"/>
              <a:gd name="T49" fmla="*/ 2147483647 h 1185"/>
              <a:gd name="T50" fmla="*/ 2147483647 w 1052"/>
              <a:gd name="T51" fmla="*/ 2147483647 h 1185"/>
              <a:gd name="T52" fmla="*/ 2147483647 w 1052"/>
              <a:gd name="T53" fmla="*/ 2147483647 h 1185"/>
              <a:gd name="T54" fmla="*/ 2147483647 w 1052"/>
              <a:gd name="T55" fmla="*/ 2147483647 h 1185"/>
              <a:gd name="T56" fmla="*/ 2147483647 w 1052"/>
              <a:gd name="T57" fmla="*/ 2147483647 h 1185"/>
              <a:gd name="T58" fmla="*/ 2147483647 w 1052"/>
              <a:gd name="T59" fmla="*/ 2147483647 h 1185"/>
              <a:gd name="T60" fmla="*/ 2147483647 w 1052"/>
              <a:gd name="T61" fmla="*/ 2147483647 h 1185"/>
              <a:gd name="T62" fmla="*/ 2147483647 w 1052"/>
              <a:gd name="T63" fmla="*/ 2147483647 h 1185"/>
              <a:gd name="T64" fmla="*/ 2147483647 w 1052"/>
              <a:gd name="T65" fmla="*/ 2147483647 h 1185"/>
              <a:gd name="T66" fmla="*/ 2147483647 w 1052"/>
              <a:gd name="T67" fmla="*/ 2147483647 h 1185"/>
              <a:gd name="T68" fmla="*/ 2147483647 w 1052"/>
              <a:gd name="T69" fmla="*/ 2147483647 h 1185"/>
              <a:gd name="T70" fmla="*/ 2147483647 w 1052"/>
              <a:gd name="T71" fmla="*/ 2147483647 h 1185"/>
              <a:gd name="T72" fmla="*/ 2147483647 w 1052"/>
              <a:gd name="T73" fmla="*/ 2147483647 h 1185"/>
              <a:gd name="T74" fmla="*/ 2147483647 w 1052"/>
              <a:gd name="T75" fmla="*/ 2147483647 h 1185"/>
              <a:gd name="T76" fmla="*/ 2147483647 w 1052"/>
              <a:gd name="T77" fmla="*/ 2147483647 h 1185"/>
              <a:gd name="T78" fmla="*/ 2147483647 w 1052"/>
              <a:gd name="T79" fmla="*/ 2147483647 h 1185"/>
              <a:gd name="T80" fmla="*/ 2147483647 w 1052"/>
              <a:gd name="T81" fmla="*/ 0 h 1185"/>
              <a:gd name="T82" fmla="*/ 2147483647 w 1052"/>
              <a:gd name="T83" fmla="*/ 2147483647 h 1185"/>
              <a:gd name="T84" fmla="*/ 0 w 1052"/>
              <a:gd name="T85" fmla="*/ 2147483647 h 1185"/>
              <a:gd name="T86" fmla="*/ 2147483647 w 1052"/>
              <a:gd name="T87" fmla="*/ 2147483647 h 1185"/>
              <a:gd name="T88" fmla="*/ 2147483647 w 1052"/>
              <a:gd name="T89" fmla="*/ 2147483647 h 1185"/>
              <a:gd name="T90" fmla="*/ 2147483647 w 1052"/>
              <a:gd name="T91" fmla="*/ 2147483647 h 1185"/>
              <a:gd name="T92" fmla="*/ 2147483647 w 1052"/>
              <a:gd name="T93" fmla="*/ 2147483647 h 1185"/>
              <a:gd name="T94" fmla="*/ 2147483647 w 1052"/>
              <a:gd name="T95" fmla="*/ 2147483647 h 1185"/>
              <a:gd name="T96" fmla="*/ 2147483647 w 1052"/>
              <a:gd name="T97" fmla="*/ 2147483647 h 1185"/>
              <a:gd name="T98" fmla="*/ 2147483647 w 1052"/>
              <a:gd name="T99" fmla="*/ 2147483647 h 1185"/>
              <a:gd name="T100" fmla="*/ 2147483647 w 1052"/>
              <a:gd name="T101" fmla="*/ 2147483647 h 1185"/>
              <a:gd name="T102" fmla="*/ 2147483647 w 1052"/>
              <a:gd name="T103" fmla="*/ 2147483647 h 1185"/>
              <a:gd name="T104" fmla="*/ 2147483647 w 1052"/>
              <a:gd name="T105" fmla="*/ 2147483647 h 118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52"/>
              <a:gd name="T160" fmla="*/ 0 h 1185"/>
              <a:gd name="T161" fmla="*/ 1052 w 1052"/>
              <a:gd name="T162" fmla="*/ 1185 h 118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52" h="1185">
                <a:moveTo>
                  <a:pt x="102" y="1185"/>
                </a:moveTo>
                <a:lnTo>
                  <a:pt x="860" y="1162"/>
                </a:lnTo>
                <a:lnTo>
                  <a:pt x="855" y="1122"/>
                </a:lnTo>
                <a:lnTo>
                  <a:pt x="855" y="1099"/>
                </a:lnTo>
                <a:lnTo>
                  <a:pt x="845" y="1085"/>
                </a:lnTo>
                <a:lnTo>
                  <a:pt x="803" y="1057"/>
                </a:lnTo>
                <a:lnTo>
                  <a:pt x="762" y="1028"/>
                </a:lnTo>
                <a:lnTo>
                  <a:pt x="753" y="995"/>
                </a:lnTo>
                <a:lnTo>
                  <a:pt x="703" y="972"/>
                </a:lnTo>
                <a:lnTo>
                  <a:pt x="693" y="968"/>
                </a:lnTo>
                <a:lnTo>
                  <a:pt x="693" y="955"/>
                </a:lnTo>
                <a:lnTo>
                  <a:pt x="687" y="951"/>
                </a:lnTo>
                <a:lnTo>
                  <a:pt x="649" y="947"/>
                </a:lnTo>
                <a:lnTo>
                  <a:pt x="647" y="939"/>
                </a:lnTo>
                <a:lnTo>
                  <a:pt x="628" y="926"/>
                </a:lnTo>
                <a:lnTo>
                  <a:pt x="626" y="918"/>
                </a:lnTo>
                <a:lnTo>
                  <a:pt x="626" y="864"/>
                </a:lnTo>
                <a:lnTo>
                  <a:pt x="626" y="832"/>
                </a:lnTo>
                <a:lnTo>
                  <a:pt x="626" y="809"/>
                </a:lnTo>
                <a:lnTo>
                  <a:pt x="638" y="788"/>
                </a:lnTo>
                <a:lnTo>
                  <a:pt x="626" y="759"/>
                </a:lnTo>
                <a:lnTo>
                  <a:pt x="605" y="749"/>
                </a:lnTo>
                <a:lnTo>
                  <a:pt x="611" y="722"/>
                </a:lnTo>
                <a:lnTo>
                  <a:pt x="615" y="711"/>
                </a:lnTo>
                <a:lnTo>
                  <a:pt x="615" y="694"/>
                </a:lnTo>
                <a:lnTo>
                  <a:pt x="659" y="663"/>
                </a:lnTo>
                <a:lnTo>
                  <a:pt x="672" y="657"/>
                </a:lnTo>
                <a:lnTo>
                  <a:pt x="680" y="645"/>
                </a:lnTo>
                <a:lnTo>
                  <a:pt x="680" y="538"/>
                </a:lnTo>
                <a:lnTo>
                  <a:pt x="691" y="523"/>
                </a:lnTo>
                <a:lnTo>
                  <a:pt x="697" y="511"/>
                </a:lnTo>
                <a:lnTo>
                  <a:pt x="795" y="425"/>
                </a:lnTo>
                <a:lnTo>
                  <a:pt x="860" y="357"/>
                </a:lnTo>
                <a:lnTo>
                  <a:pt x="876" y="336"/>
                </a:lnTo>
                <a:lnTo>
                  <a:pt x="922" y="319"/>
                </a:lnTo>
                <a:lnTo>
                  <a:pt x="943" y="302"/>
                </a:lnTo>
                <a:lnTo>
                  <a:pt x="958" y="294"/>
                </a:lnTo>
                <a:lnTo>
                  <a:pt x="987" y="282"/>
                </a:lnTo>
                <a:lnTo>
                  <a:pt x="1029" y="257"/>
                </a:lnTo>
                <a:lnTo>
                  <a:pt x="1052" y="238"/>
                </a:lnTo>
                <a:lnTo>
                  <a:pt x="1016" y="238"/>
                </a:lnTo>
                <a:lnTo>
                  <a:pt x="997" y="250"/>
                </a:lnTo>
                <a:lnTo>
                  <a:pt x="976" y="236"/>
                </a:lnTo>
                <a:lnTo>
                  <a:pt x="970" y="229"/>
                </a:lnTo>
                <a:lnTo>
                  <a:pt x="954" y="225"/>
                </a:lnTo>
                <a:lnTo>
                  <a:pt x="876" y="229"/>
                </a:lnTo>
                <a:lnTo>
                  <a:pt x="864" y="211"/>
                </a:lnTo>
                <a:lnTo>
                  <a:pt x="855" y="206"/>
                </a:lnTo>
                <a:lnTo>
                  <a:pt x="803" y="238"/>
                </a:lnTo>
                <a:lnTo>
                  <a:pt x="780" y="248"/>
                </a:lnTo>
                <a:lnTo>
                  <a:pt x="762" y="248"/>
                </a:lnTo>
                <a:lnTo>
                  <a:pt x="745" y="236"/>
                </a:lnTo>
                <a:lnTo>
                  <a:pt x="737" y="225"/>
                </a:lnTo>
                <a:lnTo>
                  <a:pt x="709" y="215"/>
                </a:lnTo>
                <a:lnTo>
                  <a:pt x="697" y="196"/>
                </a:lnTo>
                <a:lnTo>
                  <a:pt x="680" y="192"/>
                </a:lnTo>
                <a:lnTo>
                  <a:pt x="672" y="196"/>
                </a:lnTo>
                <a:lnTo>
                  <a:pt x="659" y="215"/>
                </a:lnTo>
                <a:lnTo>
                  <a:pt x="643" y="206"/>
                </a:lnTo>
                <a:lnTo>
                  <a:pt x="638" y="183"/>
                </a:lnTo>
                <a:lnTo>
                  <a:pt x="628" y="171"/>
                </a:lnTo>
                <a:lnTo>
                  <a:pt x="626" y="173"/>
                </a:lnTo>
                <a:lnTo>
                  <a:pt x="611" y="167"/>
                </a:lnTo>
                <a:lnTo>
                  <a:pt x="615" y="152"/>
                </a:lnTo>
                <a:lnTo>
                  <a:pt x="607" y="152"/>
                </a:lnTo>
                <a:lnTo>
                  <a:pt x="572" y="144"/>
                </a:lnTo>
                <a:lnTo>
                  <a:pt x="513" y="144"/>
                </a:lnTo>
                <a:lnTo>
                  <a:pt x="497" y="163"/>
                </a:lnTo>
                <a:lnTo>
                  <a:pt x="459" y="163"/>
                </a:lnTo>
                <a:lnTo>
                  <a:pt x="459" y="159"/>
                </a:lnTo>
                <a:lnTo>
                  <a:pt x="455" y="144"/>
                </a:lnTo>
                <a:lnTo>
                  <a:pt x="430" y="140"/>
                </a:lnTo>
                <a:lnTo>
                  <a:pt x="409" y="144"/>
                </a:lnTo>
                <a:lnTo>
                  <a:pt x="394" y="138"/>
                </a:lnTo>
                <a:lnTo>
                  <a:pt x="376" y="131"/>
                </a:lnTo>
                <a:lnTo>
                  <a:pt x="365" y="138"/>
                </a:lnTo>
                <a:lnTo>
                  <a:pt x="334" y="108"/>
                </a:lnTo>
                <a:lnTo>
                  <a:pt x="340" y="85"/>
                </a:lnTo>
                <a:lnTo>
                  <a:pt x="328" y="54"/>
                </a:lnTo>
                <a:lnTo>
                  <a:pt x="325" y="10"/>
                </a:lnTo>
                <a:lnTo>
                  <a:pt x="301" y="0"/>
                </a:lnTo>
                <a:lnTo>
                  <a:pt x="278" y="0"/>
                </a:lnTo>
                <a:lnTo>
                  <a:pt x="275" y="29"/>
                </a:lnTo>
                <a:lnTo>
                  <a:pt x="275" y="73"/>
                </a:lnTo>
                <a:lnTo>
                  <a:pt x="0" y="75"/>
                </a:lnTo>
                <a:lnTo>
                  <a:pt x="0" y="86"/>
                </a:lnTo>
                <a:lnTo>
                  <a:pt x="19" y="138"/>
                </a:lnTo>
                <a:lnTo>
                  <a:pt x="13" y="150"/>
                </a:lnTo>
                <a:lnTo>
                  <a:pt x="8" y="184"/>
                </a:lnTo>
                <a:lnTo>
                  <a:pt x="8" y="238"/>
                </a:lnTo>
                <a:lnTo>
                  <a:pt x="21" y="304"/>
                </a:lnTo>
                <a:lnTo>
                  <a:pt x="40" y="323"/>
                </a:lnTo>
                <a:lnTo>
                  <a:pt x="46" y="384"/>
                </a:lnTo>
                <a:lnTo>
                  <a:pt x="52" y="488"/>
                </a:lnTo>
                <a:lnTo>
                  <a:pt x="58" y="509"/>
                </a:lnTo>
                <a:lnTo>
                  <a:pt x="58" y="542"/>
                </a:lnTo>
                <a:lnTo>
                  <a:pt x="61" y="559"/>
                </a:lnTo>
                <a:lnTo>
                  <a:pt x="84" y="628"/>
                </a:lnTo>
                <a:lnTo>
                  <a:pt x="79" y="657"/>
                </a:lnTo>
                <a:lnTo>
                  <a:pt x="84" y="686"/>
                </a:lnTo>
                <a:lnTo>
                  <a:pt x="84" y="705"/>
                </a:lnTo>
                <a:lnTo>
                  <a:pt x="73" y="726"/>
                </a:lnTo>
                <a:lnTo>
                  <a:pt x="46" y="751"/>
                </a:lnTo>
                <a:lnTo>
                  <a:pt x="52" y="770"/>
                </a:lnTo>
                <a:lnTo>
                  <a:pt x="102" y="816"/>
                </a:lnTo>
                <a:lnTo>
                  <a:pt x="102" y="1185"/>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35914" name="Freeform 66"/>
          <p:cNvSpPr>
            <a:spLocks/>
          </p:cNvSpPr>
          <p:nvPr/>
        </p:nvSpPr>
        <p:spPr bwMode="auto">
          <a:xfrm>
            <a:off x="4937125" y="2063750"/>
            <a:ext cx="669925" cy="709613"/>
          </a:xfrm>
          <a:custGeom>
            <a:avLst/>
            <a:gdLst>
              <a:gd name="T0" fmla="*/ 2147483647 w 845"/>
              <a:gd name="T1" fmla="*/ 2147483647 h 893"/>
              <a:gd name="T2" fmla="*/ 2147483647 w 845"/>
              <a:gd name="T3" fmla="*/ 2147483647 h 893"/>
              <a:gd name="T4" fmla="*/ 2147483647 w 845"/>
              <a:gd name="T5" fmla="*/ 2147483647 h 893"/>
              <a:gd name="T6" fmla="*/ 2147483647 w 845"/>
              <a:gd name="T7" fmla="*/ 2147483647 h 893"/>
              <a:gd name="T8" fmla="*/ 2147483647 w 845"/>
              <a:gd name="T9" fmla="*/ 2147483647 h 893"/>
              <a:gd name="T10" fmla="*/ 2147483647 w 845"/>
              <a:gd name="T11" fmla="*/ 2147483647 h 893"/>
              <a:gd name="T12" fmla="*/ 2147483647 w 845"/>
              <a:gd name="T13" fmla="*/ 2147483647 h 893"/>
              <a:gd name="T14" fmla="*/ 2147483647 w 845"/>
              <a:gd name="T15" fmla="*/ 2147483647 h 893"/>
              <a:gd name="T16" fmla="*/ 2147483647 w 845"/>
              <a:gd name="T17" fmla="*/ 2147483647 h 893"/>
              <a:gd name="T18" fmla="*/ 2147483647 w 845"/>
              <a:gd name="T19" fmla="*/ 2147483647 h 893"/>
              <a:gd name="T20" fmla="*/ 2147483647 w 845"/>
              <a:gd name="T21" fmla="*/ 2147483647 h 893"/>
              <a:gd name="T22" fmla="*/ 2147483647 w 845"/>
              <a:gd name="T23" fmla="*/ 2147483647 h 893"/>
              <a:gd name="T24" fmla="*/ 2147483647 w 845"/>
              <a:gd name="T25" fmla="*/ 2147483647 h 893"/>
              <a:gd name="T26" fmla="*/ 2147483647 w 845"/>
              <a:gd name="T27" fmla="*/ 2147483647 h 893"/>
              <a:gd name="T28" fmla="*/ 2147483647 w 845"/>
              <a:gd name="T29" fmla="*/ 2147483647 h 893"/>
              <a:gd name="T30" fmla="*/ 2147483647 w 845"/>
              <a:gd name="T31" fmla="*/ 2147483647 h 893"/>
              <a:gd name="T32" fmla="*/ 2147483647 w 845"/>
              <a:gd name="T33" fmla="*/ 2147483647 h 893"/>
              <a:gd name="T34" fmla="*/ 2147483647 w 845"/>
              <a:gd name="T35" fmla="*/ 2147483647 h 893"/>
              <a:gd name="T36" fmla="*/ 2147483647 w 845"/>
              <a:gd name="T37" fmla="*/ 2147483647 h 893"/>
              <a:gd name="T38" fmla="*/ 2147483647 w 845"/>
              <a:gd name="T39" fmla="*/ 2147483647 h 893"/>
              <a:gd name="T40" fmla="*/ 2147483647 w 845"/>
              <a:gd name="T41" fmla="*/ 2147483647 h 893"/>
              <a:gd name="T42" fmla="*/ 2147483647 w 845"/>
              <a:gd name="T43" fmla="*/ 2147483647 h 893"/>
              <a:gd name="T44" fmla="*/ 2147483647 w 845"/>
              <a:gd name="T45" fmla="*/ 2147483647 h 893"/>
              <a:gd name="T46" fmla="*/ 2147483647 w 845"/>
              <a:gd name="T47" fmla="*/ 2147483647 h 893"/>
              <a:gd name="T48" fmla="*/ 2147483647 w 845"/>
              <a:gd name="T49" fmla="*/ 2147483647 h 893"/>
              <a:gd name="T50" fmla="*/ 2147483647 w 845"/>
              <a:gd name="T51" fmla="*/ 2147483647 h 893"/>
              <a:gd name="T52" fmla="*/ 2147483647 w 845"/>
              <a:gd name="T53" fmla="*/ 2147483647 h 893"/>
              <a:gd name="T54" fmla="*/ 2147483647 w 845"/>
              <a:gd name="T55" fmla="*/ 2147483647 h 893"/>
              <a:gd name="T56" fmla="*/ 2147483647 w 845"/>
              <a:gd name="T57" fmla="*/ 2147483647 h 893"/>
              <a:gd name="T58" fmla="*/ 2147483647 w 845"/>
              <a:gd name="T59" fmla="*/ 2147483647 h 893"/>
              <a:gd name="T60" fmla="*/ 2147483647 w 845"/>
              <a:gd name="T61" fmla="*/ 2147483647 h 893"/>
              <a:gd name="T62" fmla="*/ 2147483647 w 845"/>
              <a:gd name="T63" fmla="*/ 2147483647 h 893"/>
              <a:gd name="T64" fmla="*/ 2147483647 w 845"/>
              <a:gd name="T65" fmla="*/ 2147483647 h 893"/>
              <a:gd name="T66" fmla="*/ 2147483647 w 845"/>
              <a:gd name="T67" fmla="*/ 2147483647 h 893"/>
              <a:gd name="T68" fmla="*/ 2147483647 w 845"/>
              <a:gd name="T69" fmla="*/ 2147483647 h 893"/>
              <a:gd name="T70" fmla="*/ 2147483647 w 845"/>
              <a:gd name="T71" fmla="*/ 2147483647 h 893"/>
              <a:gd name="T72" fmla="*/ 2147483647 w 845"/>
              <a:gd name="T73" fmla="*/ 2147483647 h 893"/>
              <a:gd name="T74" fmla="*/ 2147483647 w 845"/>
              <a:gd name="T75" fmla="*/ 2147483647 h 893"/>
              <a:gd name="T76" fmla="*/ 2147483647 w 845"/>
              <a:gd name="T77" fmla="*/ 2147483647 h 893"/>
              <a:gd name="T78" fmla="*/ 2147483647 w 845"/>
              <a:gd name="T79" fmla="*/ 0 h 893"/>
              <a:gd name="T80" fmla="*/ 2147483647 w 845"/>
              <a:gd name="T81" fmla="*/ 2147483647 h 893"/>
              <a:gd name="T82" fmla="*/ 2147483647 w 845"/>
              <a:gd name="T83" fmla="*/ 2147483647 h 893"/>
              <a:gd name="T84" fmla="*/ 2147483647 w 845"/>
              <a:gd name="T85" fmla="*/ 2147483647 h 893"/>
              <a:gd name="T86" fmla="*/ 2147483647 w 845"/>
              <a:gd name="T87" fmla="*/ 2147483647 h 893"/>
              <a:gd name="T88" fmla="*/ 2147483647 w 845"/>
              <a:gd name="T89" fmla="*/ 2147483647 h 893"/>
              <a:gd name="T90" fmla="*/ 2147483647 w 845"/>
              <a:gd name="T91" fmla="*/ 2147483647 h 893"/>
              <a:gd name="T92" fmla="*/ 0 w 845"/>
              <a:gd name="T93" fmla="*/ 2147483647 h 893"/>
              <a:gd name="T94" fmla="*/ 2147483647 w 845"/>
              <a:gd name="T95" fmla="*/ 2147483647 h 893"/>
              <a:gd name="T96" fmla="*/ 2147483647 w 845"/>
              <a:gd name="T97" fmla="*/ 2147483647 h 893"/>
              <a:gd name="T98" fmla="*/ 2147483647 w 845"/>
              <a:gd name="T99" fmla="*/ 2147483647 h 893"/>
              <a:gd name="T100" fmla="*/ 2147483647 w 845"/>
              <a:gd name="T101" fmla="*/ 2147483647 h 893"/>
              <a:gd name="T102" fmla="*/ 2147483647 w 845"/>
              <a:gd name="T103" fmla="*/ 2147483647 h 893"/>
              <a:gd name="T104" fmla="*/ 2147483647 w 845"/>
              <a:gd name="T105" fmla="*/ 2147483647 h 893"/>
              <a:gd name="T106" fmla="*/ 2147483647 w 845"/>
              <a:gd name="T107" fmla="*/ 2147483647 h 893"/>
              <a:gd name="T108" fmla="*/ 2147483647 w 845"/>
              <a:gd name="T109" fmla="*/ 2147483647 h 893"/>
              <a:gd name="T110" fmla="*/ 2147483647 w 845"/>
              <a:gd name="T111" fmla="*/ 2147483647 h 893"/>
              <a:gd name="T112" fmla="*/ 2147483647 w 845"/>
              <a:gd name="T113" fmla="*/ 2147483647 h 893"/>
              <a:gd name="T114" fmla="*/ 2147483647 w 845"/>
              <a:gd name="T115" fmla="*/ 2147483647 h 893"/>
              <a:gd name="T116" fmla="*/ 2147483647 w 845"/>
              <a:gd name="T117" fmla="*/ 2147483647 h 893"/>
              <a:gd name="T118" fmla="*/ 2147483647 w 845"/>
              <a:gd name="T119" fmla="*/ 2147483647 h 893"/>
              <a:gd name="T120" fmla="*/ 2147483647 w 845"/>
              <a:gd name="T121" fmla="*/ 2147483647 h 8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45"/>
              <a:gd name="T184" fmla="*/ 0 h 893"/>
              <a:gd name="T185" fmla="*/ 845 w 845"/>
              <a:gd name="T186" fmla="*/ 893 h 8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45" h="893">
                <a:moveTo>
                  <a:pt x="353" y="893"/>
                </a:moveTo>
                <a:lnTo>
                  <a:pt x="774" y="864"/>
                </a:lnTo>
                <a:lnTo>
                  <a:pt x="768" y="841"/>
                </a:lnTo>
                <a:lnTo>
                  <a:pt x="774" y="832"/>
                </a:lnTo>
                <a:lnTo>
                  <a:pt x="768" y="824"/>
                </a:lnTo>
                <a:lnTo>
                  <a:pt x="774" y="814"/>
                </a:lnTo>
                <a:lnTo>
                  <a:pt x="753" y="762"/>
                </a:lnTo>
                <a:lnTo>
                  <a:pt x="741" y="689"/>
                </a:lnTo>
                <a:lnTo>
                  <a:pt x="760" y="640"/>
                </a:lnTo>
                <a:lnTo>
                  <a:pt x="768" y="630"/>
                </a:lnTo>
                <a:lnTo>
                  <a:pt x="764" y="582"/>
                </a:lnTo>
                <a:lnTo>
                  <a:pt x="760" y="549"/>
                </a:lnTo>
                <a:lnTo>
                  <a:pt x="764" y="538"/>
                </a:lnTo>
                <a:lnTo>
                  <a:pt x="783" y="520"/>
                </a:lnTo>
                <a:lnTo>
                  <a:pt x="783" y="494"/>
                </a:lnTo>
                <a:lnTo>
                  <a:pt x="783" y="457"/>
                </a:lnTo>
                <a:lnTo>
                  <a:pt x="804" y="419"/>
                </a:lnTo>
                <a:lnTo>
                  <a:pt x="804" y="407"/>
                </a:lnTo>
                <a:lnTo>
                  <a:pt x="806" y="390"/>
                </a:lnTo>
                <a:lnTo>
                  <a:pt x="818" y="374"/>
                </a:lnTo>
                <a:lnTo>
                  <a:pt x="839" y="324"/>
                </a:lnTo>
                <a:lnTo>
                  <a:pt x="845" y="300"/>
                </a:lnTo>
                <a:lnTo>
                  <a:pt x="833" y="292"/>
                </a:lnTo>
                <a:lnTo>
                  <a:pt x="829" y="292"/>
                </a:lnTo>
                <a:lnTo>
                  <a:pt x="822" y="300"/>
                </a:lnTo>
                <a:lnTo>
                  <a:pt x="818" y="309"/>
                </a:lnTo>
                <a:lnTo>
                  <a:pt x="806" y="315"/>
                </a:lnTo>
                <a:lnTo>
                  <a:pt x="806" y="326"/>
                </a:lnTo>
                <a:lnTo>
                  <a:pt x="806" y="342"/>
                </a:lnTo>
                <a:lnTo>
                  <a:pt x="804" y="353"/>
                </a:lnTo>
                <a:lnTo>
                  <a:pt x="789" y="365"/>
                </a:lnTo>
                <a:lnTo>
                  <a:pt x="789" y="374"/>
                </a:lnTo>
                <a:lnTo>
                  <a:pt x="778" y="378"/>
                </a:lnTo>
                <a:lnTo>
                  <a:pt x="753" y="401"/>
                </a:lnTo>
                <a:lnTo>
                  <a:pt x="724" y="444"/>
                </a:lnTo>
                <a:lnTo>
                  <a:pt x="703" y="457"/>
                </a:lnTo>
                <a:lnTo>
                  <a:pt x="699" y="455"/>
                </a:lnTo>
                <a:lnTo>
                  <a:pt x="703" y="440"/>
                </a:lnTo>
                <a:lnTo>
                  <a:pt x="708" y="415"/>
                </a:lnTo>
                <a:lnTo>
                  <a:pt x="724" y="374"/>
                </a:lnTo>
                <a:lnTo>
                  <a:pt x="756" y="348"/>
                </a:lnTo>
                <a:lnTo>
                  <a:pt x="760" y="342"/>
                </a:lnTo>
                <a:lnTo>
                  <a:pt x="739" y="326"/>
                </a:lnTo>
                <a:lnTo>
                  <a:pt x="735" y="305"/>
                </a:lnTo>
                <a:lnTo>
                  <a:pt x="739" y="300"/>
                </a:lnTo>
                <a:lnTo>
                  <a:pt x="741" y="288"/>
                </a:lnTo>
                <a:lnTo>
                  <a:pt x="739" y="284"/>
                </a:lnTo>
                <a:lnTo>
                  <a:pt x="718" y="288"/>
                </a:lnTo>
                <a:lnTo>
                  <a:pt x="708" y="288"/>
                </a:lnTo>
                <a:lnTo>
                  <a:pt x="718" y="238"/>
                </a:lnTo>
                <a:lnTo>
                  <a:pt x="718" y="217"/>
                </a:lnTo>
                <a:lnTo>
                  <a:pt x="691" y="205"/>
                </a:lnTo>
                <a:lnTo>
                  <a:pt x="670" y="196"/>
                </a:lnTo>
                <a:lnTo>
                  <a:pt x="670" y="194"/>
                </a:lnTo>
                <a:lnTo>
                  <a:pt x="674" y="190"/>
                </a:lnTo>
                <a:lnTo>
                  <a:pt x="666" y="178"/>
                </a:lnTo>
                <a:lnTo>
                  <a:pt x="643" y="173"/>
                </a:lnTo>
                <a:lnTo>
                  <a:pt x="611" y="169"/>
                </a:lnTo>
                <a:lnTo>
                  <a:pt x="599" y="169"/>
                </a:lnTo>
                <a:lnTo>
                  <a:pt x="593" y="173"/>
                </a:lnTo>
                <a:lnTo>
                  <a:pt x="589" y="169"/>
                </a:lnTo>
                <a:lnTo>
                  <a:pt x="566" y="169"/>
                </a:lnTo>
                <a:lnTo>
                  <a:pt x="543" y="140"/>
                </a:lnTo>
                <a:lnTo>
                  <a:pt x="524" y="140"/>
                </a:lnTo>
                <a:lnTo>
                  <a:pt x="394" y="113"/>
                </a:lnTo>
                <a:lnTo>
                  <a:pt x="382" y="109"/>
                </a:lnTo>
                <a:lnTo>
                  <a:pt x="376" y="88"/>
                </a:lnTo>
                <a:lnTo>
                  <a:pt x="369" y="77"/>
                </a:lnTo>
                <a:lnTo>
                  <a:pt x="347" y="75"/>
                </a:lnTo>
                <a:lnTo>
                  <a:pt x="338" y="67"/>
                </a:lnTo>
                <a:lnTo>
                  <a:pt x="326" y="71"/>
                </a:lnTo>
                <a:lnTo>
                  <a:pt x="305" y="54"/>
                </a:lnTo>
                <a:lnTo>
                  <a:pt x="288" y="54"/>
                </a:lnTo>
                <a:lnTo>
                  <a:pt x="263" y="67"/>
                </a:lnTo>
                <a:lnTo>
                  <a:pt x="271" y="34"/>
                </a:lnTo>
                <a:lnTo>
                  <a:pt x="271" y="27"/>
                </a:lnTo>
                <a:lnTo>
                  <a:pt x="282" y="21"/>
                </a:lnTo>
                <a:lnTo>
                  <a:pt x="282" y="2"/>
                </a:lnTo>
                <a:lnTo>
                  <a:pt x="271" y="0"/>
                </a:lnTo>
                <a:lnTo>
                  <a:pt x="261" y="0"/>
                </a:lnTo>
                <a:lnTo>
                  <a:pt x="190" y="31"/>
                </a:lnTo>
                <a:lnTo>
                  <a:pt x="152" y="54"/>
                </a:lnTo>
                <a:lnTo>
                  <a:pt x="130" y="56"/>
                </a:lnTo>
                <a:lnTo>
                  <a:pt x="109" y="54"/>
                </a:lnTo>
                <a:lnTo>
                  <a:pt x="92" y="44"/>
                </a:lnTo>
                <a:lnTo>
                  <a:pt x="86" y="56"/>
                </a:lnTo>
                <a:lnTo>
                  <a:pt x="75" y="71"/>
                </a:lnTo>
                <a:lnTo>
                  <a:pt x="75" y="178"/>
                </a:lnTo>
                <a:lnTo>
                  <a:pt x="67" y="190"/>
                </a:lnTo>
                <a:lnTo>
                  <a:pt x="54" y="196"/>
                </a:lnTo>
                <a:lnTo>
                  <a:pt x="9" y="227"/>
                </a:lnTo>
                <a:lnTo>
                  <a:pt x="9" y="244"/>
                </a:lnTo>
                <a:lnTo>
                  <a:pt x="6" y="255"/>
                </a:lnTo>
                <a:lnTo>
                  <a:pt x="0" y="282"/>
                </a:lnTo>
                <a:lnTo>
                  <a:pt x="21" y="292"/>
                </a:lnTo>
                <a:lnTo>
                  <a:pt x="32" y="321"/>
                </a:lnTo>
                <a:lnTo>
                  <a:pt x="21" y="342"/>
                </a:lnTo>
                <a:lnTo>
                  <a:pt x="21" y="365"/>
                </a:lnTo>
                <a:lnTo>
                  <a:pt x="21" y="397"/>
                </a:lnTo>
                <a:lnTo>
                  <a:pt x="21" y="451"/>
                </a:lnTo>
                <a:lnTo>
                  <a:pt x="23" y="457"/>
                </a:lnTo>
                <a:lnTo>
                  <a:pt x="42" y="472"/>
                </a:lnTo>
                <a:lnTo>
                  <a:pt x="44" y="480"/>
                </a:lnTo>
                <a:lnTo>
                  <a:pt x="82" y="484"/>
                </a:lnTo>
                <a:lnTo>
                  <a:pt x="88" y="488"/>
                </a:lnTo>
                <a:lnTo>
                  <a:pt x="88" y="501"/>
                </a:lnTo>
                <a:lnTo>
                  <a:pt x="98" y="505"/>
                </a:lnTo>
                <a:lnTo>
                  <a:pt x="148" y="526"/>
                </a:lnTo>
                <a:lnTo>
                  <a:pt x="157" y="559"/>
                </a:lnTo>
                <a:lnTo>
                  <a:pt x="198" y="588"/>
                </a:lnTo>
                <a:lnTo>
                  <a:pt x="240" y="618"/>
                </a:lnTo>
                <a:lnTo>
                  <a:pt x="249" y="632"/>
                </a:lnTo>
                <a:lnTo>
                  <a:pt x="249" y="653"/>
                </a:lnTo>
                <a:lnTo>
                  <a:pt x="255" y="695"/>
                </a:lnTo>
                <a:lnTo>
                  <a:pt x="261" y="716"/>
                </a:lnTo>
                <a:lnTo>
                  <a:pt x="282" y="734"/>
                </a:lnTo>
                <a:lnTo>
                  <a:pt x="282" y="745"/>
                </a:lnTo>
                <a:lnTo>
                  <a:pt x="267" y="762"/>
                </a:lnTo>
                <a:lnTo>
                  <a:pt x="271" y="787"/>
                </a:lnTo>
                <a:lnTo>
                  <a:pt x="288" y="847"/>
                </a:lnTo>
                <a:lnTo>
                  <a:pt x="332" y="857"/>
                </a:lnTo>
                <a:lnTo>
                  <a:pt x="347" y="870"/>
                </a:lnTo>
                <a:lnTo>
                  <a:pt x="353" y="893"/>
                </a:lnTo>
                <a:close/>
              </a:path>
            </a:pathLst>
          </a:custGeom>
          <a:solidFill>
            <a:srgbClr val="FFFF00"/>
          </a:solidFill>
          <a:ln w="9525">
            <a:noFill/>
            <a:round/>
            <a:headEnd/>
            <a:tailEnd/>
          </a:ln>
        </p:spPr>
        <p:txBody>
          <a:bodyPr>
            <a:prstTxWarp prst="textNoShape">
              <a:avLst/>
            </a:prstTxWarp>
          </a:bodyPr>
          <a:lstStyle/>
          <a:p>
            <a:pPr>
              <a:buFont typeface="Wingdings" charset="2"/>
              <a:buNone/>
            </a:pPr>
            <a:endParaRPr lang="en-US">
              <a:latin typeface="Impact" charset="0"/>
            </a:endParaRPr>
          </a:p>
        </p:txBody>
      </p:sp>
      <p:sp>
        <p:nvSpPr>
          <p:cNvPr id="35915" name="Rectangle 67"/>
          <p:cNvSpPr>
            <a:spLocks noChangeArrowheads="1"/>
          </p:cNvSpPr>
          <p:nvPr/>
        </p:nvSpPr>
        <p:spPr bwMode="auto">
          <a:xfrm>
            <a:off x="5227638" y="2398713"/>
            <a:ext cx="212725"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WI</a:t>
            </a:r>
            <a:endParaRPr lang="en-US"/>
          </a:p>
        </p:txBody>
      </p:sp>
      <p:sp>
        <p:nvSpPr>
          <p:cNvPr id="35916" name="Freeform 68"/>
          <p:cNvSpPr>
            <a:spLocks/>
          </p:cNvSpPr>
          <p:nvPr/>
        </p:nvSpPr>
        <p:spPr bwMode="auto">
          <a:xfrm>
            <a:off x="4937125" y="2063750"/>
            <a:ext cx="669925" cy="709613"/>
          </a:xfrm>
          <a:custGeom>
            <a:avLst/>
            <a:gdLst>
              <a:gd name="T0" fmla="*/ 2147483647 w 845"/>
              <a:gd name="T1" fmla="*/ 2147483647 h 893"/>
              <a:gd name="T2" fmla="*/ 2147483647 w 845"/>
              <a:gd name="T3" fmla="*/ 2147483647 h 893"/>
              <a:gd name="T4" fmla="*/ 2147483647 w 845"/>
              <a:gd name="T5" fmla="*/ 2147483647 h 893"/>
              <a:gd name="T6" fmla="*/ 2147483647 w 845"/>
              <a:gd name="T7" fmla="*/ 2147483647 h 893"/>
              <a:gd name="T8" fmla="*/ 2147483647 w 845"/>
              <a:gd name="T9" fmla="*/ 2147483647 h 893"/>
              <a:gd name="T10" fmla="*/ 2147483647 w 845"/>
              <a:gd name="T11" fmla="*/ 2147483647 h 893"/>
              <a:gd name="T12" fmla="*/ 2147483647 w 845"/>
              <a:gd name="T13" fmla="*/ 2147483647 h 893"/>
              <a:gd name="T14" fmla="*/ 2147483647 w 845"/>
              <a:gd name="T15" fmla="*/ 2147483647 h 893"/>
              <a:gd name="T16" fmla="*/ 2147483647 w 845"/>
              <a:gd name="T17" fmla="*/ 2147483647 h 893"/>
              <a:gd name="T18" fmla="*/ 2147483647 w 845"/>
              <a:gd name="T19" fmla="*/ 2147483647 h 893"/>
              <a:gd name="T20" fmla="*/ 2147483647 w 845"/>
              <a:gd name="T21" fmla="*/ 2147483647 h 893"/>
              <a:gd name="T22" fmla="*/ 2147483647 w 845"/>
              <a:gd name="T23" fmla="*/ 2147483647 h 893"/>
              <a:gd name="T24" fmla="*/ 2147483647 w 845"/>
              <a:gd name="T25" fmla="*/ 2147483647 h 893"/>
              <a:gd name="T26" fmla="*/ 2147483647 w 845"/>
              <a:gd name="T27" fmla="*/ 2147483647 h 893"/>
              <a:gd name="T28" fmla="*/ 2147483647 w 845"/>
              <a:gd name="T29" fmla="*/ 2147483647 h 893"/>
              <a:gd name="T30" fmla="*/ 2147483647 w 845"/>
              <a:gd name="T31" fmla="*/ 2147483647 h 893"/>
              <a:gd name="T32" fmla="*/ 2147483647 w 845"/>
              <a:gd name="T33" fmla="*/ 2147483647 h 893"/>
              <a:gd name="T34" fmla="*/ 2147483647 w 845"/>
              <a:gd name="T35" fmla="*/ 2147483647 h 893"/>
              <a:gd name="T36" fmla="*/ 2147483647 w 845"/>
              <a:gd name="T37" fmla="*/ 2147483647 h 893"/>
              <a:gd name="T38" fmla="*/ 2147483647 w 845"/>
              <a:gd name="T39" fmla="*/ 2147483647 h 893"/>
              <a:gd name="T40" fmla="*/ 2147483647 w 845"/>
              <a:gd name="T41" fmla="*/ 2147483647 h 893"/>
              <a:gd name="T42" fmla="*/ 2147483647 w 845"/>
              <a:gd name="T43" fmla="*/ 2147483647 h 893"/>
              <a:gd name="T44" fmla="*/ 2147483647 w 845"/>
              <a:gd name="T45" fmla="*/ 2147483647 h 893"/>
              <a:gd name="T46" fmla="*/ 2147483647 w 845"/>
              <a:gd name="T47" fmla="*/ 2147483647 h 893"/>
              <a:gd name="T48" fmla="*/ 2147483647 w 845"/>
              <a:gd name="T49" fmla="*/ 2147483647 h 893"/>
              <a:gd name="T50" fmla="*/ 2147483647 w 845"/>
              <a:gd name="T51" fmla="*/ 2147483647 h 893"/>
              <a:gd name="T52" fmla="*/ 2147483647 w 845"/>
              <a:gd name="T53" fmla="*/ 2147483647 h 893"/>
              <a:gd name="T54" fmla="*/ 2147483647 w 845"/>
              <a:gd name="T55" fmla="*/ 2147483647 h 893"/>
              <a:gd name="T56" fmla="*/ 2147483647 w 845"/>
              <a:gd name="T57" fmla="*/ 2147483647 h 893"/>
              <a:gd name="T58" fmla="*/ 2147483647 w 845"/>
              <a:gd name="T59" fmla="*/ 2147483647 h 893"/>
              <a:gd name="T60" fmla="*/ 2147483647 w 845"/>
              <a:gd name="T61" fmla="*/ 2147483647 h 893"/>
              <a:gd name="T62" fmla="*/ 2147483647 w 845"/>
              <a:gd name="T63" fmla="*/ 2147483647 h 893"/>
              <a:gd name="T64" fmla="*/ 2147483647 w 845"/>
              <a:gd name="T65" fmla="*/ 2147483647 h 893"/>
              <a:gd name="T66" fmla="*/ 2147483647 w 845"/>
              <a:gd name="T67" fmla="*/ 2147483647 h 893"/>
              <a:gd name="T68" fmla="*/ 2147483647 w 845"/>
              <a:gd name="T69" fmla="*/ 2147483647 h 893"/>
              <a:gd name="T70" fmla="*/ 2147483647 w 845"/>
              <a:gd name="T71" fmla="*/ 2147483647 h 893"/>
              <a:gd name="T72" fmla="*/ 2147483647 w 845"/>
              <a:gd name="T73" fmla="*/ 2147483647 h 893"/>
              <a:gd name="T74" fmla="*/ 2147483647 w 845"/>
              <a:gd name="T75" fmla="*/ 2147483647 h 893"/>
              <a:gd name="T76" fmla="*/ 2147483647 w 845"/>
              <a:gd name="T77" fmla="*/ 2147483647 h 893"/>
              <a:gd name="T78" fmla="*/ 2147483647 w 845"/>
              <a:gd name="T79" fmla="*/ 0 h 893"/>
              <a:gd name="T80" fmla="*/ 2147483647 w 845"/>
              <a:gd name="T81" fmla="*/ 2147483647 h 893"/>
              <a:gd name="T82" fmla="*/ 2147483647 w 845"/>
              <a:gd name="T83" fmla="*/ 2147483647 h 893"/>
              <a:gd name="T84" fmla="*/ 2147483647 w 845"/>
              <a:gd name="T85" fmla="*/ 2147483647 h 893"/>
              <a:gd name="T86" fmla="*/ 2147483647 w 845"/>
              <a:gd name="T87" fmla="*/ 2147483647 h 893"/>
              <a:gd name="T88" fmla="*/ 2147483647 w 845"/>
              <a:gd name="T89" fmla="*/ 2147483647 h 893"/>
              <a:gd name="T90" fmla="*/ 2147483647 w 845"/>
              <a:gd name="T91" fmla="*/ 2147483647 h 893"/>
              <a:gd name="T92" fmla="*/ 0 w 845"/>
              <a:gd name="T93" fmla="*/ 2147483647 h 893"/>
              <a:gd name="T94" fmla="*/ 2147483647 w 845"/>
              <a:gd name="T95" fmla="*/ 2147483647 h 893"/>
              <a:gd name="T96" fmla="*/ 2147483647 w 845"/>
              <a:gd name="T97" fmla="*/ 2147483647 h 893"/>
              <a:gd name="T98" fmla="*/ 2147483647 w 845"/>
              <a:gd name="T99" fmla="*/ 2147483647 h 893"/>
              <a:gd name="T100" fmla="*/ 2147483647 w 845"/>
              <a:gd name="T101" fmla="*/ 2147483647 h 893"/>
              <a:gd name="T102" fmla="*/ 2147483647 w 845"/>
              <a:gd name="T103" fmla="*/ 2147483647 h 893"/>
              <a:gd name="T104" fmla="*/ 2147483647 w 845"/>
              <a:gd name="T105" fmla="*/ 2147483647 h 893"/>
              <a:gd name="T106" fmla="*/ 2147483647 w 845"/>
              <a:gd name="T107" fmla="*/ 2147483647 h 893"/>
              <a:gd name="T108" fmla="*/ 2147483647 w 845"/>
              <a:gd name="T109" fmla="*/ 2147483647 h 893"/>
              <a:gd name="T110" fmla="*/ 2147483647 w 845"/>
              <a:gd name="T111" fmla="*/ 2147483647 h 893"/>
              <a:gd name="T112" fmla="*/ 2147483647 w 845"/>
              <a:gd name="T113" fmla="*/ 2147483647 h 893"/>
              <a:gd name="T114" fmla="*/ 2147483647 w 845"/>
              <a:gd name="T115" fmla="*/ 2147483647 h 893"/>
              <a:gd name="T116" fmla="*/ 2147483647 w 845"/>
              <a:gd name="T117" fmla="*/ 2147483647 h 893"/>
              <a:gd name="T118" fmla="*/ 2147483647 w 845"/>
              <a:gd name="T119" fmla="*/ 2147483647 h 893"/>
              <a:gd name="T120" fmla="*/ 2147483647 w 845"/>
              <a:gd name="T121" fmla="*/ 2147483647 h 89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845"/>
              <a:gd name="T184" fmla="*/ 0 h 893"/>
              <a:gd name="T185" fmla="*/ 845 w 845"/>
              <a:gd name="T186" fmla="*/ 893 h 89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845" h="893">
                <a:moveTo>
                  <a:pt x="353" y="893"/>
                </a:moveTo>
                <a:lnTo>
                  <a:pt x="774" y="864"/>
                </a:lnTo>
                <a:lnTo>
                  <a:pt x="768" y="841"/>
                </a:lnTo>
                <a:lnTo>
                  <a:pt x="774" y="832"/>
                </a:lnTo>
                <a:lnTo>
                  <a:pt x="768" y="824"/>
                </a:lnTo>
                <a:lnTo>
                  <a:pt x="774" y="814"/>
                </a:lnTo>
                <a:lnTo>
                  <a:pt x="753" y="762"/>
                </a:lnTo>
                <a:lnTo>
                  <a:pt x="741" y="689"/>
                </a:lnTo>
                <a:lnTo>
                  <a:pt x="760" y="640"/>
                </a:lnTo>
                <a:lnTo>
                  <a:pt x="768" y="630"/>
                </a:lnTo>
                <a:lnTo>
                  <a:pt x="764" y="582"/>
                </a:lnTo>
                <a:lnTo>
                  <a:pt x="760" y="549"/>
                </a:lnTo>
                <a:lnTo>
                  <a:pt x="764" y="538"/>
                </a:lnTo>
                <a:lnTo>
                  <a:pt x="783" y="520"/>
                </a:lnTo>
                <a:lnTo>
                  <a:pt x="783" y="494"/>
                </a:lnTo>
                <a:lnTo>
                  <a:pt x="783" y="457"/>
                </a:lnTo>
                <a:lnTo>
                  <a:pt x="804" y="419"/>
                </a:lnTo>
                <a:lnTo>
                  <a:pt x="804" y="407"/>
                </a:lnTo>
                <a:lnTo>
                  <a:pt x="806" y="390"/>
                </a:lnTo>
                <a:lnTo>
                  <a:pt x="818" y="374"/>
                </a:lnTo>
                <a:lnTo>
                  <a:pt x="839" y="324"/>
                </a:lnTo>
                <a:lnTo>
                  <a:pt x="845" y="300"/>
                </a:lnTo>
                <a:lnTo>
                  <a:pt x="833" y="292"/>
                </a:lnTo>
                <a:lnTo>
                  <a:pt x="829" y="292"/>
                </a:lnTo>
                <a:lnTo>
                  <a:pt x="822" y="300"/>
                </a:lnTo>
                <a:lnTo>
                  <a:pt x="818" y="309"/>
                </a:lnTo>
                <a:lnTo>
                  <a:pt x="806" y="315"/>
                </a:lnTo>
                <a:lnTo>
                  <a:pt x="806" y="326"/>
                </a:lnTo>
                <a:lnTo>
                  <a:pt x="806" y="342"/>
                </a:lnTo>
                <a:lnTo>
                  <a:pt x="804" y="353"/>
                </a:lnTo>
                <a:lnTo>
                  <a:pt x="789" y="365"/>
                </a:lnTo>
                <a:lnTo>
                  <a:pt x="789" y="374"/>
                </a:lnTo>
                <a:lnTo>
                  <a:pt x="778" y="378"/>
                </a:lnTo>
                <a:lnTo>
                  <a:pt x="753" y="401"/>
                </a:lnTo>
                <a:lnTo>
                  <a:pt x="724" y="444"/>
                </a:lnTo>
                <a:lnTo>
                  <a:pt x="703" y="457"/>
                </a:lnTo>
                <a:lnTo>
                  <a:pt x="699" y="455"/>
                </a:lnTo>
                <a:lnTo>
                  <a:pt x="703" y="440"/>
                </a:lnTo>
                <a:lnTo>
                  <a:pt x="708" y="415"/>
                </a:lnTo>
                <a:lnTo>
                  <a:pt x="724" y="374"/>
                </a:lnTo>
                <a:lnTo>
                  <a:pt x="756" y="348"/>
                </a:lnTo>
                <a:lnTo>
                  <a:pt x="760" y="342"/>
                </a:lnTo>
                <a:lnTo>
                  <a:pt x="739" y="326"/>
                </a:lnTo>
                <a:lnTo>
                  <a:pt x="735" y="305"/>
                </a:lnTo>
                <a:lnTo>
                  <a:pt x="739" y="300"/>
                </a:lnTo>
                <a:lnTo>
                  <a:pt x="741" y="288"/>
                </a:lnTo>
                <a:lnTo>
                  <a:pt x="739" y="284"/>
                </a:lnTo>
                <a:lnTo>
                  <a:pt x="718" y="288"/>
                </a:lnTo>
                <a:lnTo>
                  <a:pt x="708" y="288"/>
                </a:lnTo>
                <a:lnTo>
                  <a:pt x="718" y="238"/>
                </a:lnTo>
                <a:lnTo>
                  <a:pt x="718" y="217"/>
                </a:lnTo>
                <a:lnTo>
                  <a:pt x="691" y="205"/>
                </a:lnTo>
                <a:lnTo>
                  <a:pt x="670" y="196"/>
                </a:lnTo>
                <a:lnTo>
                  <a:pt x="670" y="194"/>
                </a:lnTo>
                <a:lnTo>
                  <a:pt x="674" y="190"/>
                </a:lnTo>
                <a:lnTo>
                  <a:pt x="666" y="178"/>
                </a:lnTo>
                <a:lnTo>
                  <a:pt x="643" y="173"/>
                </a:lnTo>
                <a:lnTo>
                  <a:pt x="611" y="169"/>
                </a:lnTo>
                <a:lnTo>
                  <a:pt x="599" y="169"/>
                </a:lnTo>
                <a:lnTo>
                  <a:pt x="593" y="173"/>
                </a:lnTo>
                <a:lnTo>
                  <a:pt x="589" y="169"/>
                </a:lnTo>
                <a:lnTo>
                  <a:pt x="566" y="169"/>
                </a:lnTo>
                <a:lnTo>
                  <a:pt x="543" y="140"/>
                </a:lnTo>
                <a:lnTo>
                  <a:pt x="524" y="140"/>
                </a:lnTo>
                <a:lnTo>
                  <a:pt x="394" y="113"/>
                </a:lnTo>
                <a:lnTo>
                  <a:pt x="382" y="109"/>
                </a:lnTo>
                <a:lnTo>
                  <a:pt x="376" y="88"/>
                </a:lnTo>
                <a:lnTo>
                  <a:pt x="369" y="77"/>
                </a:lnTo>
                <a:lnTo>
                  <a:pt x="347" y="75"/>
                </a:lnTo>
                <a:lnTo>
                  <a:pt x="338" y="67"/>
                </a:lnTo>
                <a:lnTo>
                  <a:pt x="326" y="71"/>
                </a:lnTo>
                <a:lnTo>
                  <a:pt x="305" y="54"/>
                </a:lnTo>
                <a:lnTo>
                  <a:pt x="288" y="54"/>
                </a:lnTo>
                <a:lnTo>
                  <a:pt x="263" y="67"/>
                </a:lnTo>
                <a:lnTo>
                  <a:pt x="271" y="34"/>
                </a:lnTo>
                <a:lnTo>
                  <a:pt x="271" y="27"/>
                </a:lnTo>
                <a:lnTo>
                  <a:pt x="282" y="21"/>
                </a:lnTo>
                <a:lnTo>
                  <a:pt x="282" y="2"/>
                </a:lnTo>
                <a:lnTo>
                  <a:pt x="271" y="0"/>
                </a:lnTo>
                <a:lnTo>
                  <a:pt x="261" y="0"/>
                </a:lnTo>
                <a:lnTo>
                  <a:pt x="190" y="31"/>
                </a:lnTo>
                <a:lnTo>
                  <a:pt x="152" y="54"/>
                </a:lnTo>
                <a:lnTo>
                  <a:pt x="130" y="56"/>
                </a:lnTo>
                <a:lnTo>
                  <a:pt x="109" y="54"/>
                </a:lnTo>
                <a:lnTo>
                  <a:pt x="92" y="44"/>
                </a:lnTo>
                <a:lnTo>
                  <a:pt x="86" y="56"/>
                </a:lnTo>
                <a:lnTo>
                  <a:pt x="75" y="71"/>
                </a:lnTo>
                <a:lnTo>
                  <a:pt x="75" y="178"/>
                </a:lnTo>
                <a:lnTo>
                  <a:pt x="67" y="190"/>
                </a:lnTo>
                <a:lnTo>
                  <a:pt x="54" y="196"/>
                </a:lnTo>
                <a:lnTo>
                  <a:pt x="9" y="227"/>
                </a:lnTo>
                <a:lnTo>
                  <a:pt x="9" y="244"/>
                </a:lnTo>
                <a:lnTo>
                  <a:pt x="6" y="255"/>
                </a:lnTo>
                <a:lnTo>
                  <a:pt x="0" y="282"/>
                </a:lnTo>
                <a:lnTo>
                  <a:pt x="21" y="292"/>
                </a:lnTo>
                <a:lnTo>
                  <a:pt x="32" y="321"/>
                </a:lnTo>
                <a:lnTo>
                  <a:pt x="21" y="342"/>
                </a:lnTo>
                <a:lnTo>
                  <a:pt x="21" y="365"/>
                </a:lnTo>
                <a:lnTo>
                  <a:pt x="21" y="397"/>
                </a:lnTo>
                <a:lnTo>
                  <a:pt x="21" y="451"/>
                </a:lnTo>
                <a:lnTo>
                  <a:pt x="23" y="457"/>
                </a:lnTo>
                <a:lnTo>
                  <a:pt x="42" y="472"/>
                </a:lnTo>
                <a:lnTo>
                  <a:pt x="44" y="480"/>
                </a:lnTo>
                <a:lnTo>
                  <a:pt x="82" y="484"/>
                </a:lnTo>
                <a:lnTo>
                  <a:pt x="88" y="488"/>
                </a:lnTo>
                <a:lnTo>
                  <a:pt x="88" y="501"/>
                </a:lnTo>
                <a:lnTo>
                  <a:pt x="98" y="505"/>
                </a:lnTo>
                <a:lnTo>
                  <a:pt x="148" y="526"/>
                </a:lnTo>
                <a:lnTo>
                  <a:pt x="157" y="559"/>
                </a:lnTo>
                <a:lnTo>
                  <a:pt x="198" y="588"/>
                </a:lnTo>
                <a:lnTo>
                  <a:pt x="240" y="618"/>
                </a:lnTo>
                <a:lnTo>
                  <a:pt x="249" y="632"/>
                </a:lnTo>
                <a:lnTo>
                  <a:pt x="249" y="653"/>
                </a:lnTo>
                <a:lnTo>
                  <a:pt x="255" y="695"/>
                </a:lnTo>
                <a:lnTo>
                  <a:pt x="261" y="716"/>
                </a:lnTo>
                <a:lnTo>
                  <a:pt x="282" y="734"/>
                </a:lnTo>
                <a:lnTo>
                  <a:pt x="282" y="745"/>
                </a:lnTo>
                <a:lnTo>
                  <a:pt x="267" y="762"/>
                </a:lnTo>
                <a:lnTo>
                  <a:pt x="271" y="787"/>
                </a:lnTo>
                <a:lnTo>
                  <a:pt x="288" y="847"/>
                </a:lnTo>
                <a:lnTo>
                  <a:pt x="332" y="857"/>
                </a:lnTo>
                <a:lnTo>
                  <a:pt x="347" y="870"/>
                </a:lnTo>
                <a:lnTo>
                  <a:pt x="353" y="893"/>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35917" name="Freeform 69"/>
          <p:cNvSpPr>
            <a:spLocks/>
          </p:cNvSpPr>
          <p:nvPr/>
        </p:nvSpPr>
        <p:spPr bwMode="auto">
          <a:xfrm>
            <a:off x="4518025" y="2616200"/>
            <a:ext cx="763588" cy="508000"/>
          </a:xfrm>
          <a:custGeom>
            <a:avLst/>
            <a:gdLst>
              <a:gd name="T0" fmla="*/ 2147483647 w 962"/>
              <a:gd name="T1" fmla="*/ 2147483647 h 640"/>
              <a:gd name="T2" fmla="*/ 2147483647 w 962"/>
              <a:gd name="T3" fmla="*/ 2147483647 h 640"/>
              <a:gd name="T4" fmla="*/ 2147483647 w 962"/>
              <a:gd name="T5" fmla="*/ 2147483647 h 640"/>
              <a:gd name="T6" fmla="*/ 2147483647 w 962"/>
              <a:gd name="T7" fmla="*/ 2147483647 h 640"/>
              <a:gd name="T8" fmla="*/ 2147483647 w 962"/>
              <a:gd name="T9" fmla="*/ 2147483647 h 640"/>
              <a:gd name="T10" fmla="*/ 2147483647 w 962"/>
              <a:gd name="T11" fmla="*/ 2147483647 h 640"/>
              <a:gd name="T12" fmla="*/ 2147483647 w 962"/>
              <a:gd name="T13" fmla="*/ 2147483647 h 640"/>
              <a:gd name="T14" fmla="*/ 2147483647 w 962"/>
              <a:gd name="T15" fmla="*/ 2147483647 h 640"/>
              <a:gd name="T16" fmla="*/ 2147483647 w 962"/>
              <a:gd name="T17" fmla="*/ 2147483647 h 640"/>
              <a:gd name="T18" fmla="*/ 2147483647 w 962"/>
              <a:gd name="T19" fmla="*/ 2147483647 h 640"/>
              <a:gd name="T20" fmla="*/ 2147483647 w 962"/>
              <a:gd name="T21" fmla="*/ 2147483647 h 640"/>
              <a:gd name="T22" fmla="*/ 2147483647 w 962"/>
              <a:gd name="T23" fmla="*/ 2147483647 h 640"/>
              <a:gd name="T24" fmla="*/ 2147483647 w 962"/>
              <a:gd name="T25" fmla="*/ 2147483647 h 640"/>
              <a:gd name="T26" fmla="*/ 2147483647 w 962"/>
              <a:gd name="T27" fmla="*/ 2147483647 h 640"/>
              <a:gd name="T28" fmla="*/ 2147483647 w 962"/>
              <a:gd name="T29" fmla="*/ 2147483647 h 640"/>
              <a:gd name="T30" fmla="*/ 2147483647 w 962"/>
              <a:gd name="T31" fmla="*/ 2147483647 h 640"/>
              <a:gd name="T32" fmla="*/ 2147483647 w 962"/>
              <a:gd name="T33" fmla="*/ 2147483647 h 640"/>
              <a:gd name="T34" fmla="*/ 2147483647 w 962"/>
              <a:gd name="T35" fmla="*/ 2147483647 h 640"/>
              <a:gd name="T36" fmla="*/ 2147483647 w 962"/>
              <a:gd name="T37" fmla="*/ 2147483647 h 640"/>
              <a:gd name="T38" fmla="*/ 2147483647 w 962"/>
              <a:gd name="T39" fmla="*/ 2147483647 h 640"/>
              <a:gd name="T40" fmla="*/ 2147483647 w 962"/>
              <a:gd name="T41" fmla="*/ 2147483647 h 640"/>
              <a:gd name="T42" fmla="*/ 2147483647 w 962"/>
              <a:gd name="T43" fmla="*/ 2147483647 h 640"/>
              <a:gd name="T44" fmla="*/ 2147483647 w 962"/>
              <a:gd name="T45" fmla="*/ 2147483647 h 640"/>
              <a:gd name="T46" fmla="*/ 2147483647 w 962"/>
              <a:gd name="T47" fmla="*/ 2147483647 h 640"/>
              <a:gd name="T48" fmla="*/ 2147483647 w 962"/>
              <a:gd name="T49" fmla="*/ 2147483647 h 640"/>
              <a:gd name="T50" fmla="*/ 2147483647 w 962"/>
              <a:gd name="T51" fmla="*/ 2147483647 h 640"/>
              <a:gd name="T52" fmla="*/ 2147483647 w 962"/>
              <a:gd name="T53" fmla="*/ 2147483647 h 640"/>
              <a:gd name="T54" fmla="*/ 2147483647 w 962"/>
              <a:gd name="T55" fmla="*/ 2147483647 h 640"/>
              <a:gd name="T56" fmla="*/ 2147483647 w 962"/>
              <a:gd name="T57" fmla="*/ 2147483647 h 640"/>
              <a:gd name="T58" fmla="*/ 2147483647 w 962"/>
              <a:gd name="T59" fmla="*/ 2147483647 h 640"/>
              <a:gd name="T60" fmla="*/ 2147483647 w 962"/>
              <a:gd name="T61" fmla="*/ 2147483647 h 640"/>
              <a:gd name="T62" fmla="*/ 2147483647 w 962"/>
              <a:gd name="T63" fmla="*/ 2147483647 h 640"/>
              <a:gd name="T64" fmla="*/ 2147483647 w 962"/>
              <a:gd name="T65" fmla="*/ 2147483647 h 640"/>
              <a:gd name="T66" fmla="*/ 2147483647 w 962"/>
              <a:gd name="T67" fmla="*/ 2147483647 h 640"/>
              <a:gd name="T68" fmla="*/ 2147483647 w 962"/>
              <a:gd name="T69" fmla="*/ 0 h 64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2"/>
              <a:gd name="T106" fmla="*/ 0 h 640"/>
              <a:gd name="T107" fmla="*/ 962 w 962"/>
              <a:gd name="T108" fmla="*/ 640 h 64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2" h="640">
                <a:moveTo>
                  <a:pt x="21" y="21"/>
                </a:moveTo>
                <a:lnTo>
                  <a:pt x="9" y="21"/>
                </a:lnTo>
                <a:lnTo>
                  <a:pt x="0" y="21"/>
                </a:lnTo>
                <a:lnTo>
                  <a:pt x="5" y="33"/>
                </a:lnTo>
                <a:lnTo>
                  <a:pt x="9" y="46"/>
                </a:lnTo>
                <a:lnTo>
                  <a:pt x="4" y="67"/>
                </a:lnTo>
                <a:lnTo>
                  <a:pt x="13" y="77"/>
                </a:lnTo>
                <a:lnTo>
                  <a:pt x="21" y="110"/>
                </a:lnTo>
                <a:lnTo>
                  <a:pt x="9" y="116"/>
                </a:lnTo>
                <a:lnTo>
                  <a:pt x="9" y="133"/>
                </a:lnTo>
                <a:lnTo>
                  <a:pt x="0" y="171"/>
                </a:lnTo>
                <a:lnTo>
                  <a:pt x="9" y="208"/>
                </a:lnTo>
                <a:lnTo>
                  <a:pt x="13" y="231"/>
                </a:lnTo>
                <a:lnTo>
                  <a:pt x="13" y="237"/>
                </a:lnTo>
                <a:lnTo>
                  <a:pt x="13" y="260"/>
                </a:lnTo>
                <a:lnTo>
                  <a:pt x="36" y="269"/>
                </a:lnTo>
                <a:lnTo>
                  <a:pt x="36" y="285"/>
                </a:lnTo>
                <a:lnTo>
                  <a:pt x="27" y="310"/>
                </a:lnTo>
                <a:lnTo>
                  <a:pt x="46" y="329"/>
                </a:lnTo>
                <a:lnTo>
                  <a:pt x="53" y="358"/>
                </a:lnTo>
                <a:lnTo>
                  <a:pt x="71" y="375"/>
                </a:lnTo>
                <a:lnTo>
                  <a:pt x="65" y="394"/>
                </a:lnTo>
                <a:lnTo>
                  <a:pt x="71" y="406"/>
                </a:lnTo>
                <a:lnTo>
                  <a:pt x="92" y="423"/>
                </a:lnTo>
                <a:lnTo>
                  <a:pt x="98" y="442"/>
                </a:lnTo>
                <a:lnTo>
                  <a:pt x="92" y="461"/>
                </a:lnTo>
                <a:lnTo>
                  <a:pt x="90" y="490"/>
                </a:lnTo>
                <a:lnTo>
                  <a:pt x="107" y="505"/>
                </a:lnTo>
                <a:lnTo>
                  <a:pt x="115" y="515"/>
                </a:lnTo>
                <a:lnTo>
                  <a:pt x="101" y="534"/>
                </a:lnTo>
                <a:lnTo>
                  <a:pt x="107" y="550"/>
                </a:lnTo>
                <a:lnTo>
                  <a:pt x="119" y="567"/>
                </a:lnTo>
                <a:lnTo>
                  <a:pt x="115" y="582"/>
                </a:lnTo>
                <a:lnTo>
                  <a:pt x="119" y="603"/>
                </a:lnTo>
                <a:lnTo>
                  <a:pt x="123" y="615"/>
                </a:lnTo>
                <a:lnTo>
                  <a:pt x="731" y="592"/>
                </a:lnTo>
                <a:lnTo>
                  <a:pt x="783" y="640"/>
                </a:lnTo>
                <a:lnTo>
                  <a:pt x="793" y="621"/>
                </a:lnTo>
                <a:lnTo>
                  <a:pt x="789" y="603"/>
                </a:lnTo>
                <a:lnTo>
                  <a:pt x="797" y="592"/>
                </a:lnTo>
                <a:lnTo>
                  <a:pt x="820" y="573"/>
                </a:lnTo>
                <a:lnTo>
                  <a:pt x="843" y="527"/>
                </a:lnTo>
                <a:lnTo>
                  <a:pt x="852" y="494"/>
                </a:lnTo>
                <a:lnTo>
                  <a:pt x="843" y="482"/>
                </a:lnTo>
                <a:lnTo>
                  <a:pt x="825" y="463"/>
                </a:lnTo>
                <a:lnTo>
                  <a:pt x="825" y="446"/>
                </a:lnTo>
                <a:lnTo>
                  <a:pt x="833" y="423"/>
                </a:lnTo>
                <a:lnTo>
                  <a:pt x="852" y="417"/>
                </a:lnTo>
                <a:lnTo>
                  <a:pt x="881" y="413"/>
                </a:lnTo>
                <a:lnTo>
                  <a:pt x="887" y="406"/>
                </a:lnTo>
                <a:lnTo>
                  <a:pt x="914" y="398"/>
                </a:lnTo>
                <a:lnTo>
                  <a:pt x="939" y="369"/>
                </a:lnTo>
                <a:lnTo>
                  <a:pt x="939" y="352"/>
                </a:lnTo>
                <a:lnTo>
                  <a:pt x="946" y="340"/>
                </a:lnTo>
                <a:lnTo>
                  <a:pt x="962" y="317"/>
                </a:lnTo>
                <a:lnTo>
                  <a:pt x="962" y="302"/>
                </a:lnTo>
                <a:lnTo>
                  <a:pt x="952" y="265"/>
                </a:lnTo>
                <a:lnTo>
                  <a:pt x="920" y="248"/>
                </a:lnTo>
                <a:lnTo>
                  <a:pt x="918" y="231"/>
                </a:lnTo>
                <a:lnTo>
                  <a:pt x="887" y="208"/>
                </a:lnTo>
                <a:lnTo>
                  <a:pt x="881" y="200"/>
                </a:lnTo>
                <a:lnTo>
                  <a:pt x="874" y="177"/>
                </a:lnTo>
                <a:lnTo>
                  <a:pt x="858" y="164"/>
                </a:lnTo>
                <a:lnTo>
                  <a:pt x="816" y="154"/>
                </a:lnTo>
                <a:lnTo>
                  <a:pt x="797" y="94"/>
                </a:lnTo>
                <a:lnTo>
                  <a:pt x="793" y="67"/>
                </a:lnTo>
                <a:lnTo>
                  <a:pt x="808" y="50"/>
                </a:lnTo>
                <a:lnTo>
                  <a:pt x="808" y="39"/>
                </a:lnTo>
                <a:lnTo>
                  <a:pt x="787" y="21"/>
                </a:lnTo>
                <a:lnTo>
                  <a:pt x="783" y="0"/>
                </a:lnTo>
                <a:lnTo>
                  <a:pt x="21" y="21"/>
                </a:lnTo>
                <a:close/>
              </a:path>
            </a:pathLst>
          </a:custGeom>
          <a:solidFill>
            <a:srgbClr val="FFFF00"/>
          </a:solidFill>
          <a:ln w="9525">
            <a:noFill/>
            <a:round/>
            <a:headEnd/>
            <a:tailEnd/>
          </a:ln>
        </p:spPr>
        <p:txBody>
          <a:bodyPr>
            <a:prstTxWarp prst="textNoShape">
              <a:avLst/>
            </a:prstTxWarp>
          </a:bodyPr>
          <a:lstStyle/>
          <a:p>
            <a:pPr>
              <a:buFont typeface="Wingdings" charset="2"/>
              <a:buNone/>
            </a:pPr>
            <a:endParaRPr lang="en-US">
              <a:latin typeface="Impact" charset="0"/>
            </a:endParaRPr>
          </a:p>
        </p:txBody>
      </p:sp>
      <p:sp>
        <p:nvSpPr>
          <p:cNvPr id="35918" name="Rectangle 70"/>
          <p:cNvSpPr>
            <a:spLocks noChangeArrowheads="1"/>
          </p:cNvSpPr>
          <p:nvPr/>
        </p:nvSpPr>
        <p:spPr bwMode="auto">
          <a:xfrm>
            <a:off x="4787900" y="2782888"/>
            <a:ext cx="168275"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IA</a:t>
            </a:r>
            <a:endParaRPr lang="en-US"/>
          </a:p>
        </p:txBody>
      </p:sp>
      <p:sp>
        <p:nvSpPr>
          <p:cNvPr id="35919" name="Freeform 71"/>
          <p:cNvSpPr>
            <a:spLocks/>
          </p:cNvSpPr>
          <p:nvPr/>
        </p:nvSpPr>
        <p:spPr bwMode="auto">
          <a:xfrm>
            <a:off x="4518025" y="2616200"/>
            <a:ext cx="763588" cy="508000"/>
          </a:xfrm>
          <a:custGeom>
            <a:avLst/>
            <a:gdLst>
              <a:gd name="T0" fmla="*/ 2147483647 w 962"/>
              <a:gd name="T1" fmla="*/ 2147483647 h 640"/>
              <a:gd name="T2" fmla="*/ 2147483647 w 962"/>
              <a:gd name="T3" fmla="*/ 2147483647 h 640"/>
              <a:gd name="T4" fmla="*/ 2147483647 w 962"/>
              <a:gd name="T5" fmla="*/ 2147483647 h 640"/>
              <a:gd name="T6" fmla="*/ 2147483647 w 962"/>
              <a:gd name="T7" fmla="*/ 2147483647 h 640"/>
              <a:gd name="T8" fmla="*/ 2147483647 w 962"/>
              <a:gd name="T9" fmla="*/ 2147483647 h 640"/>
              <a:gd name="T10" fmla="*/ 2147483647 w 962"/>
              <a:gd name="T11" fmla="*/ 2147483647 h 640"/>
              <a:gd name="T12" fmla="*/ 2147483647 w 962"/>
              <a:gd name="T13" fmla="*/ 2147483647 h 640"/>
              <a:gd name="T14" fmla="*/ 2147483647 w 962"/>
              <a:gd name="T15" fmla="*/ 2147483647 h 640"/>
              <a:gd name="T16" fmla="*/ 2147483647 w 962"/>
              <a:gd name="T17" fmla="*/ 2147483647 h 640"/>
              <a:gd name="T18" fmla="*/ 2147483647 w 962"/>
              <a:gd name="T19" fmla="*/ 2147483647 h 640"/>
              <a:gd name="T20" fmla="*/ 2147483647 w 962"/>
              <a:gd name="T21" fmla="*/ 2147483647 h 640"/>
              <a:gd name="T22" fmla="*/ 2147483647 w 962"/>
              <a:gd name="T23" fmla="*/ 2147483647 h 640"/>
              <a:gd name="T24" fmla="*/ 2147483647 w 962"/>
              <a:gd name="T25" fmla="*/ 2147483647 h 640"/>
              <a:gd name="T26" fmla="*/ 2147483647 w 962"/>
              <a:gd name="T27" fmla="*/ 2147483647 h 640"/>
              <a:gd name="T28" fmla="*/ 2147483647 w 962"/>
              <a:gd name="T29" fmla="*/ 2147483647 h 640"/>
              <a:gd name="T30" fmla="*/ 2147483647 w 962"/>
              <a:gd name="T31" fmla="*/ 2147483647 h 640"/>
              <a:gd name="T32" fmla="*/ 2147483647 w 962"/>
              <a:gd name="T33" fmla="*/ 2147483647 h 640"/>
              <a:gd name="T34" fmla="*/ 2147483647 w 962"/>
              <a:gd name="T35" fmla="*/ 2147483647 h 640"/>
              <a:gd name="T36" fmla="*/ 2147483647 w 962"/>
              <a:gd name="T37" fmla="*/ 2147483647 h 640"/>
              <a:gd name="T38" fmla="*/ 2147483647 w 962"/>
              <a:gd name="T39" fmla="*/ 2147483647 h 640"/>
              <a:gd name="T40" fmla="*/ 2147483647 w 962"/>
              <a:gd name="T41" fmla="*/ 2147483647 h 640"/>
              <a:gd name="T42" fmla="*/ 2147483647 w 962"/>
              <a:gd name="T43" fmla="*/ 2147483647 h 640"/>
              <a:gd name="T44" fmla="*/ 2147483647 w 962"/>
              <a:gd name="T45" fmla="*/ 2147483647 h 640"/>
              <a:gd name="T46" fmla="*/ 2147483647 w 962"/>
              <a:gd name="T47" fmla="*/ 2147483647 h 640"/>
              <a:gd name="T48" fmla="*/ 2147483647 w 962"/>
              <a:gd name="T49" fmla="*/ 2147483647 h 640"/>
              <a:gd name="T50" fmla="*/ 2147483647 w 962"/>
              <a:gd name="T51" fmla="*/ 2147483647 h 640"/>
              <a:gd name="T52" fmla="*/ 2147483647 w 962"/>
              <a:gd name="T53" fmla="*/ 2147483647 h 640"/>
              <a:gd name="T54" fmla="*/ 2147483647 w 962"/>
              <a:gd name="T55" fmla="*/ 2147483647 h 640"/>
              <a:gd name="T56" fmla="*/ 2147483647 w 962"/>
              <a:gd name="T57" fmla="*/ 2147483647 h 640"/>
              <a:gd name="T58" fmla="*/ 2147483647 w 962"/>
              <a:gd name="T59" fmla="*/ 2147483647 h 640"/>
              <a:gd name="T60" fmla="*/ 2147483647 w 962"/>
              <a:gd name="T61" fmla="*/ 2147483647 h 640"/>
              <a:gd name="T62" fmla="*/ 2147483647 w 962"/>
              <a:gd name="T63" fmla="*/ 2147483647 h 640"/>
              <a:gd name="T64" fmla="*/ 2147483647 w 962"/>
              <a:gd name="T65" fmla="*/ 2147483647 h 640"/>
              <a:gd name="T66" fmla="*/ 2147483647 w 962"/>
              <a:gd name="T67" fmla="*/ 2147483647 h 640"/>
              <a:gd name="T68" fmla="*/ 2147483647 w 962"/>
              <a:gd name="T69" fmla="*/ 0 h 64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962"/>
              <a:gd name="T106" fmla="*/ 0 h 640"/>
              <a:gd name="T107" fmla="*/ 962 w 962"/>
              <a:gd name="T108" fmla="*/ 640 h 64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962" h="640">
                <a:moveTo>
                  <a:pt x="21" y="21"/>
                </a:moveTo>
                <a:lnTo>
                  <a:pt x="9" y="21"/>
                </a:lnTo>
                <a:lnTo>
                  <a:pt x="0" y="21"/>
                </a:lnTo>
                <a:lnTo>
                  <a:pt x="5" y="33"/>
                </a:lnTo>
                <a:lnTo>
                  <a:pt x="9" y="46"/>
                </a:lnTo>
                <a:lnTo>
                  <a:pt x="4" y="67"/>
                </a:lnTo>
                <a:lnTo>
                  <a:pt x="13" y="77"/>
                </a:lnTo>
                <a:lnTo>
                  <a:pt x="21" y="110"/>
                </a:lnTo>
                <a:lnTo>
                  <a:pt x="9" y="116"/>
                </a:lnTo>
                <a:lnTo>
                  <a:pt x="9" y="133"/>
                </a:lnTo>
                <a:lnTo>
                  <a:pt x="0" y="171"/>
                </a:lnTo>
                <a:lnTo>
                  <a:pt x="9" y="208"/>
                </a:lnTo>
                <a:lnTo>
                  <a:pt x="13" y="231"/>
                </a:lnTo>
                <a:lnTo>
                  <a:pt x="13" y="237"/>
                </a:lnTo>
                <a:lnTo>
                  <a:pt x="13" y="260"/>
                </a:lnTo>
                <a:lnTo>
                  <a:pt x="36" y="269"/>
                </a:lnTo>
                <a:lnTo>
                  <a:pt x="36" y="285"/>
                </a:lnTo>
                <a:lnTo>
                  <a:pt x="27" y="310"/>
                </a:lnTo>
                <a:lnTo>
                  <a:pt x="46" y="329"/>
                </a:lnTo>
                <a:lnTo>
                  <a:pt x="53" y="358"/>
                </a:lnTo>
                <a:lnTo>
                  <a:pt x="71" y="375"/>
                </a:lnTo>
                <a:lnTo>
                  <a:pt x="65" y="394"/>
                </a:lnTo>
                <a:lnTo>
                  <a:pt x="71" y="406"/>
                </a:lnTo>
                <a:lnTo>
                  <a:pt x="92" y="423"/>
                </a:lnTo>
                <a:lnTo>
                  <a:pt x="98" y="442"/>
                </a:lnTo>
                <a:lnTo>
                  <a:pt x="92" y="461"/>
                </a:lnTo>
                <a:lnTo>
                  <a:pt x="90" y="490"/>
                </a:lnTo>
                <a:lnTo>
                  <a:pt x="107" y="505"/>
                </a:lnTo>
                <a:lnTo>
                  <a:pt x="115" y="515"/>
                </a:lnTo>
                <a:lnTo>
                  <a:pt x="101" y="534"/>
                </a:lnTo>
                <a:lnTo>
                  <a:pt x="107" y="550"/>
                </a:lnTo>
                <a:lnTo>
                  <a:pt x="119" y="567"/>
                </a:lnTo>
                <a:lnTo>
                  <a:pt x="115" y="582"/>
                </a:lnTo>
                <a:lnTo>
                  <a:pt x="119" y="603"/>
                </a:lnTo>
                <a:lnTo>
                  <a:pt x="123" y="615"/>
                </a:lnTo>
                <a:lnTo>
                  <a:pt x="731" y="592"/>
                </a:lnTo>
                <a:lnTo>
                  <a:pt x="783" y="640"/>
                </a:lnTo>
                <a:lnTo>
                  <a:pt x="793" y="621"/>
                </a:lnTo>
                <a:lnTo>
                  <a:pt x="789" y="603"/>
                </a:lnTo>
                <a:lnTo>
                  <a:pt x="797" y="592"/>
                </a:lnTo>
                <a:lnTo>
                  <a:pt x="820" y="573"/>
                </a:lnTo>
                <a:lnTo>
                  <a:pt x="843" y="527"/>
                </a:lnTo>
                <a:lnTo>
                  <a:pt x="852" y="494"/>
                </a:lnTo>
                <a:lnTo>
                  <a:pt x="843" y="482"/>
                </a:lnTo>
                <a:lnTo>
                  <a:pt x="825" y="463"/>
                </a:lnTo>
                <a:lnTo>
                  <a:pt x="825" y="446"/>
                </a:lnTo>
                <a:lnTo>
                  <a:pt x="833" y="423"/>
                </a:lnTo>
                <a:lnTo>
                  <a:pt x="852" y="417"/>
                </a:lnTo>
                <a:lnTo>
                  <a:pt x="881" y="413"/>
                </a:lnTo>
                <a:lnTo>
                  <a:pt x="887" y="406"/>
                </a:lnTo>
                <a:lnTo>
                  <a:pt x="914" y="398"/>
                </a:lnTo>
                <a:lnTo>
                  <a:pt x="939" y="369"/>
                </a:lnTo>
                <a:lnTo>
                  <a:pt x="939" y="352"/>
                </a:lnTo>
                <a:lnTo>
                  <a:pt x="946" y="340"/>
                </a:lnTo>
                <a:lnTo>
                  <a:pt x="962" y="317"/>
                </a:lnTo>
                <a:lnTo>
                  <a:pt x="962" y="302"/>
                </a:lnTo>
                <a:lnTo>
                  <a:pt x="952" y="265"/>
                </a:lnTo>
                <a:lnTo>
                  <a:pt x="920" y="248"/>
                </a:lnTo>
                <a:lnTo>
                  <a:pt x="918" y="231"/>
                </a:lnTo>
                <a:lnTo>
                  <a:pt x="887" y="208"/>
                </a:lnTo>
                <a:lnTo>
                  <a:pt x="881" y="200"/>
                </a:lnTo>
                <a:lnTo>
                  <a:pt x="874" y="177"/>
                </a:lnTo>
                <a:lnTo>
                  <a:pt x="858" y="164"/>
                </a:lnTo>
                <a:lnTo>
                  <a:pt x="816" y="154"/>
                </a:lnTo>
                <a:lnTo>
                  <a:pt x="797" y="94"/>
                </a:lnTo>
                <a:lnTo>
                  <a:pt x="793" y="67"/>
                </a:lnTo>
                <a:lnTo>
                  <a:pt x="808" y="50"/>
                </a:lnTo>
                <a:lnTo>
                  <a:pt x="808" y="39"/>
                </a:lnTo>
                <a:lnTo>
                  <a:pt x="787" y="21"/>
                </a:lnTo>
                <a:lnTo>
                  <a:pt x="783" y="0"/>
                </a:lnTo>
                <a:lnTo>
                  <a:pt x="21" y="21"/>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74" name="Freeform 72"/>
          <p:cNvSpPr>
            <a:spLocks/>
          </p:cNvSpPr>
          <p:nvPr/>
        </p:nvSpPr>
        <p:spPr bwMode="auto">
          <a:xfrm>
            <a:off x="5135563" y="2752725"/>
            <a:ext cx="506412" cy="903288"/>
          </a:xfrm>
          <a:custGeom>
            <a:avLst/>
            <a:gdLst/>
            <a:ahLst/>
            <a:cxnLst>
              <a:cxn ang="0">
                <a:pos x="527" y="33"/>
              </a:cxn>
              <a:cxn ang="0">
                <a:pos x="552" y="75"/>
              </a:cxn>
              <a:cxn ang="0">
                <a:pos x="569" y="135"/>
              </a:cxn>
              <a:cxn ang="0">
                <a:pos x="580" y="152"/>
              </a:cxn>
              <a:cxn ang="0">
                <a:pos x="617" y="642"/>
              </a:cxn>
              <a:cxn ang="0">
                <a:pos x="613" y="684"/>
              </a:cxn>
              <a:cxn ang="0">
                <a:pos x="640" y="767"/>
              </a:cxn>
              <a:cxn ang="0">
                <a:pos x="613" y="817"/>
              </a:cxn>
              <a:cxn ang="0">
                <a:pos x="575" y="876"/>
              </a:cxn>
              <a:cxn ang="0">
                <a:pos x="569" y="942"/>
              </a:cxn>
              <a:cxn ang="0">
                <a:pos x="569" y="957"/>
              </a:cxn>
              <a:cxn ang="0">
                <a:pos x="563" y="970"/>
              </a:cxn>
              <a:cxn ang="0">
                <a:pos x="557" y="990"/>
              </a:cxn>
              <a:cxn ang="0">
                <a:pos x="575" y="1018"/>
              </a:cxn>
              <a:cxn ang="0">
                <a:pos x="519" y="1036"/>
              </a:cxn>
              <a:cxn ang="0">
                <a:pos x="509" y="1063"/>
              </a:cxn>
              <a:cxn ang="0">
                <a:pos x="494" y="1116"/>
              </a:cxn>
              <a:cxn ang="0">
                <a:pos x="456" y="1088"/>
              </a:cxn>
              <a:cxn ang="0">
                <a:pos x="408" y="1095"/>
              </a:cxn>
              <a:cxn ang="0">
                <a:pos x="400" y="1128"/>
              </a:cxn>
              <a:cxn ang="0">
                <a:pos x="385" y="1139"/>
              </a:cxn>
              <a:cxn ang="0">
                <a:pos x="346" y="1084"/>
              </a:cxn>
              <a:cxn ang="0">
                <a:pos x="362" y="1063"/>
              </a:cxn>
              <a:cxn ang="0">
                <a:pos x="346" y="1036"/>
              </a:cxn>
              <a:cxn ang="0">
                <a:pos x="292" y="963"/>
              </a:cxn>
              <a:cxn ang="0">
                <a:pos x="227" y="926"/>
              </a:cxn>
              <a:cxn ang="0">
                <a:pos x="191" y="876"/>
              </a:cxn>
              <a:cxn ang="0">
                <a:pos x="223" y="832"/>
              </a:cxn>
              <a:cxn ang="0">
                <a:pos x="227" y="776"/>
              </a:cxn>
              <a:cxn ang="0">
                <a:pos x="183" y="744"/>
              </a:cxn>
              <a:cxn ang="0">
                <a:pos x="158" y="767"/>
              </a:cxn>
              <a:cxn ang="0">
                <a:pos x="123" y="684"/>
              </a:cxn>
              <a:cxn ang="0">
                <a:pos x="64" y="638"/>
              </a:cxn>
              <a:cxn ang="0">
                <a:pos x="14" y="569"/>
              </a:cxn>
              <a:cxn ang="0">
                <a:pos x="0" y="496"/>
              </a:cxn>
              <a:cxn ang="0">
                <a:pos x="10" y="465"/>
              </a:cxn>
              <a:cxn ang="0">
                <a:pos x="18" y="431"/>
              </a:cxn>
              <a:cxn ang="0">
                <a:pos x="47" y="400"/>
              </a:cxn>
              <a:cxn ang="0">
                <a:pos x="79" y="321"/>
              </a:cxn>
              <a:cxn ang="0">
                <a:pos x="54" y="290"/>
              </a:cxn>
              <a:cxn ang="0">
                <a:pos x="60" y="252"/>
              </a:cxn>
              <a:cxn ang="0">
                <a:pos x="108" y="240"/>
              </a:cxn>
              <a:cxn ang="0">
                <a:pos x="141" y="225"/>
              </a:cxn>
              <a:cxn ang="0">
                <a:pos x="166" y="179"/>
              </a:cxn>
              <a:cxn ang="0">
                <a:pos x="189" y="146"/>
              </a:cxn>
              <a:cxn ang="0">
                <a:pos x="179" y="94"/>
              </a:cxn>
              <a:cxn ang="0">
                <a:pos x="145" y="58"/>
              </a:cxn>
              <a:cxn ang="0">
                <a:pos x="108" y="27"/>
              </a:cxn>
            </a:cxnLst>
            <a:rect l="0" t="0" r="r" b="b"/>
            <a:pathLst>
              <a:path w="640" h="1139">
                <a:moveTo>
                  <a:pt x="527" y="0"/>
                </a:moveTo>
                <a:lnTo>
                  <a:pt x="527" y="33"/>
                </a:lnTo>
                <a:lnTo>
                  <a:pt x="536" y="66"/>
                </a:lnTo>
                <a:lnTo>
                  <a:pt x="552" y="75"/>
                </a:lnTo>
                <a:lnTo>
                  <a:pt x="559" y="91"/>
                </a:lnTo>
                <a:lnTo>
                  <a:pt x="569" y="135"/>
                </a:lnTo>
                <a:lnTo>
                  <a:pt x="575" y="146"/>
                </a:lnTo>
                <a:lnTo>
                  <a:pt x="580" y="152"/>
                </a:lnTo>
                <a:lnTo>
                  <a:pt x="621" y="634"/>
                </a:lnTo>
                <a:lnTo>
                  <a:pt x="617" y="642"/>
                </a:lnTo>
                <a:lnTo>
                  <a:pt x="617" y="661"/>
                </a:lnTo>
                <a:lnTo>
                  <a:pt x="613" y="684"/>
                </a:lnTo>
                <a:lnTo>
                  <a:pt x="628" y="723"/>
                </a:lnTo>
                <a:lnTo>
                  <a:pt x="640" y="767"/>
                </a:lnTo>
                <a:lnTo>
                  <a:pt x="617" y="803"/>
                </a:lnTo>
                <a:lnTo>
                  <a:pt x="613" y="817"/>
                </a:lnTo>
                <a:lnTo>
                  <a:pt x="600" y="847"/>
                </a:lnTo>
                <a:lnTo>
                  <a:pt x="575" y="876"/>
                </a:lnTo>
                <a:lnTo>
                  <a:pt x="575" y="903"/>
                </a:lnTo>
                <a:lnTo>
                  <a:pt x="569" y="942"/>
                </a:lnTo>
                <a:lnTo>
                  <a:pt x="569" y="947"/>
                </a:lnTo>
                <a:lnTo>
                  <a:pt x="569" y="957"/>
                </a:lnTo>
                <a:lnTo>
                  <a:pt x="575" y="963"/>
                </a:lnTo>
                <a:lnTo>
                  <a:pt x="563" y="970"/>
                </a:lnTo>
                <a:lnTo>
                  <a:pt x="559" y="986"/>
                </a:lnTo>
                <a:lnTo>
                  <a:pt x="557" y="990"/>
                </a:lnTo>
                <a:lnTo>
                  <a:pt x="557" y="995"/>
                </a:lnTo>
                <a:lnTo>
                  <a:pt x="575" y="1018"/>
                </a:lnTo>
                <a:lnTo>
                  <a:pt x="569" y="1018"/>
                </a:lnTo>
                <a:lnTo>
                  <a:pt x="519" y="1036"/>
                </a:lnTo>
                <a:lnTo>
                  <a:pt x="506" y="1039"/>
                </a:lnTo>
                <a:lnTo>
                  <a:pt x="509" y="1063"/>
                </a:lnTo>
                <a:lnTo>
                  <a:pt x="515" y="1101"/>
                </a:lnTo>
                <a:lnTo>
                  <a:pt x="494" y="1116"/>
                </a:lnTo>
                <a:lnTo>
                  <a:pt x="477" y="1099"/>
                </a:lnTo>
                <a:lnTo>
                  <a:pt x="456" y="1088"/>
                </a:lnTo>
                <a:lnTo>
                  <a:pt x="429" y="1084"/>
                </a:lnTo>
                <a:lnTo>
                  <a:pt x="408" y="1095"/>
                </a:lnTo>
                <a:lnTo>
                  <a:pt x="400" y="1132"/>
                </a:lnTo>
                <a:lnTo>
                  <a:pt x="400" y="1128"/>
                </a:lnTo>
                <a:lnTo>
                  <a:pt x="385" y="1128"/>
                </a:lnTo>
                <a:lnTo>
                  <a:pt x="385" y="1139"/>
                </a:lnTo>
                <a:lnTo>
                  <a:pt x="379" y="1139"/>
                </a:lnTo>
                <a:lnTo>
                  <a:pt x="346" y="1084"/>
                </a:lnTo>
                <a:lnTo>
                  <a:pt x="346" y="1078"/>
                </a:lnTo>
                <a:lnTo>
                  <a:pt x="362" y="1063"/>
                </a:lnTo>
                <a:lnTo>
                  <a:pt x="362" y="1055"/>
                </a:lnTo>
                <a:lnTo>
                  <a:pt x="346" y="1036"/>
                </a:lnTo>
                <a:lnTo>
                  <a:pt x="340" y="1001"/>
                </a:lnTo>
                <a:lnTo>
                  <a:pt x="292" y="963"/>
                </a:lnTo>
                <a:lnTo>
                  <a:pt x="271" y="953"/>
                </a:lnTo>
                <a:lnTo>
                  <a:pt x="227" y="926"/>
                </a:lnTo>
                <a:lnTo>
                  <a:pt x="200" y="901"/>
                </a:lnTo>
                <a:lnTo>
                  <a:pt x="191" y="876"/>
                </a:lnTo>
                <a:lnTo>
                  <a:pt x="194" y="861"/>
                </a:lnTo>
                <a:lnTo>
                  <a:pt x="223" y="832"/>
                </a:lnTo>
                <a:lnTo>
                  <a:pt x="223" y="799"/>
                </a:lnTo>
                <a:lnTo>
                  <a:pt x="227" y="776"/>
                </a:lnTo>
                <a:lnTo>
                  <a:pt x="223" y="767"/>
                </a:lnTo>
                <a:lnTo>
                  <a:pt x="183" y="744"/>
                </a:lnTo>
                <a:lnTo>
                  <a:pt x="169" y="751"/>
                </a:lnTo>
                <a:lnTo>
                  <a:pt x="158" y="767"/>
                </a:lnTo>
                <a:lnTo>
                  <a:pt x="146" y="759"/>
                </a:lnTo>
                <a:lnTo>
                  <a:pt x="123" y="684"/>
                </a:lnTo>
                <a:lnTo>
                  <a:pt x="108" y="673"/>
                </a:lnTo>
                <a:lnTo>
                  <a:pt x="64" y="638"/>
                </a:lnTo>
                <a:lnTo>
                  <a:pt x="18" y="580"/>
                </a:lnTo>
                <a:lnTo>
                  <a:pt x="14" y="569"/>
                </a:lnTo>
                <a:lnTo>
                  <a:pt x="4" y="532"/>
                </a:lnTo>
                <a:lnTo>
                  <a:pt x="0" y="496"/>
                </a:lnTo>
                <a:lnTo>
                  <a:pt x="10" y="475"/>
                </a:lnTo>
                <a:lnTo>
                  <a:pt x="10" y="465"/>
                </a:lnTo>
                <a:lnTo>
                  <a:pt x="22" y="448"/>
                </a:lnTo>
                <a:lnTo>
                  <a:pt x="18" y="431"/>
                </a:lnTo>
                <a:lnTo>
                  <a:pt x="25" y="419"/>
                </a:lnTo>
                <a:lnTo>
                  <a:pt x="47" y="400"/>
                </a:lnTo>
                <a:lnTo>
                  <a:pt x="72" y="354"/>
                </a:lnTo>
                <a:lnTo>
                  <a:pt x="79" y="321"/>
                </a:lnTo>
                <a:lnTo>
                  <a:pt x="72" y="310"/>
                </a:lnTo>
                <a:lnTo>
                  <a:pt x="54" y="290"/>
                </a:lnTo>
                <a:lnTo>
                  <a:pt x="54" y="273"/>
                </a:lnTo>
                <a:lnTo>
                  <a:pt x="60" y="252"/>
                </a:lnTo>
                <a:lnTo>
                  <a:pt x="79" y="244"/>
                </a:lnTo>
                <a:lnTo>
                  <a:pt x="108" y="240"/>
                </a:lnTo>
                <a:lnTo>
                  <a:pt x="114" y="235"/>
                </a:lnTo>
                <a:lnTo>
                  <a:pt x="141" y="225"/>
                </a:lnTo>
                <a:lnTo>
                  <a:pt x="166" y="196"/>
                </a:lnTo>
                <a:lnTo>
                  <a:pt x="166" y="179"/>
                </a:lnTo>
                <a:lnTo>
                  <a:pt x="173" y="167"/>
                </a:lnTo>
                <a:lnTo>
                  <a:pt x="189" y="146"/>
                </a:lnTo>
                <a:lnTo>
                  <a:pt x="189" y="131"/>
                </a:lnTo>
                <a:lnTo>
                  <a:pt x="179" y="94"/>
                </a:lnTo>
                <a:lnTo>
                  <a:pt x="146" y="75"/>
                </a:lnTo>
                <a:lnTo>
                  <a:pt x="145" y="58"/>
                </a:lnTo>
                <a:lnTo>
                  <a:pt x="114" y="37"/>
                </a:lnTo>
                <a:lnTo>
                  <a:pt x="108" y="27"/>
                </a:lnTo>
                <a:lnTo>
                  <a:pt x="527" y="0"/>
                </a:lnTo>
                <a:close/>
              </a:path>
            </a:pathLst>
          </a:custGeom>
          <a:solidFill>
            <a:srgbClr val="FFFF00"/>
          </a:solidFill>
          <a:ln w="9525">
            <a:solidFill>
              <a:schemeClr val="tx1">
                <a:alpha val="0"/>
              </a:schemeClr>
            </a:solidFill>
            <a:round/>
            <a:headEnd/>
            <a:tailEnd/>
          </a:ln>
          <a:effectLst>
            <a:innerShdw blurRad="635000" dist="50800" dir="13500000">
              <a:schemeClr val="tx2">
                <a:lumMod val="50000"/>
                <a:alpha val="50000"/>
              </a:schemeClr>
            </a:innerShdw>
          </a:effectLst>
        </p:spPr>
        <p:txBody>
          <a:bodyPr/>
          <a:lstStyle/>
          <a:p>
            <a:pPr>
              <a:buFont typeface="Wingdings" pitchFamily="2" charset="2"/>
              <a:buNone/>
              <a:defRPr/>
            </a:pPr>
            <a:endParaRPr lang="en-US" dirty="0">
              <a:latin typeface="Impact" pitchFamily="34" charset="0"/>
            </a:endParaRPr>
          </a:p>
        </p:txBody>
      </p:sp>
      <p:sp>
        <p:nvSpPr>
          <p:cNvPr id="35923" name="Rectangle 73"/>
          <p:cNvSpPr>
            <a:spLocks noChangeArrowheads="1"/>
          </p:cNvSpPr>
          <p:nvPr/>
        </p:nvSpPr>
        <p:spPr bwMode="auto">
          <a:xfrm>
            <a:off x="5376863" y="3074988"/>
            <a:ext cx="150812"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IL</a:t>
            </a:r>
            <a:endParaRPr lang="en-US"/>
          </a:p>
        </p:txBody>
      </p:sp>
      <p:sp>
        <p:nvSpPr>
          <p:cNvPr id="35924" name="Freeform 74"/>
          <p:cNvSpPr>
            <a:spLocks/>
          </p:cNvSpPr>
          <p:nvPr/>
        </p:nvSpPr>
        <p:spPr bwMode="auto">
          <a:xfrm>
            <a:off x="5135563" y="2752725"/>
            <a:ext cx="506412" cy="903288"/>
          </a:xfrm>
          <a:custGeom>
            <a:avLst/>
            <a:gdLst>
              <a:gd name="T0" fmla="*/ 2147483647 w 640"/>
              <a:gd name="T1" fmla="*/ 2147483647 h 1139"/>
              <a:gd name="T2" fmla="*/ 2147483647 w 640"/>
              <a:gd name="T3" fmla="*/ 2147483647 h 1139"/>
              <a:gd name="T4" fmla="*/ 2147483647 w 640"/>
              <a:gd name="T5" fmla="*/ 2147483647 h 1139"/>
              <a:gd name="T6" fmla="*/ 2147483647 w 640"/>
              <a:gd name="T7" fmla="*/ 2147483647 h 1139"/>
              <a:gd name="T8" fmla="*/ 2147483647 w 640"/>
              <a:gd name="T9" fmla="*/ 2147483647 h 1139"/>
              <a:gd name="T10" fmla="*/ 2147483647 w 640"/>
              <a:gd name="T11" fmla="*/ 2147483647 h 1139"/>
              <a:gd name="T12" fmla="*/ 2147483647 w 640"/>
              <a:gd name="T13" fmla="*/ 2147483647 h 1139"/>
              <a:gd name="T14" fmla="*/ 2147483647 w 640"/>
              <a:gd name="T15" fmla="*/ 2147483647 h 1139"/>
              <a:gd name="T16" fmla="*/ 2147483647 w 640"/>
              <a:gd name="T17" fmla="*/ 2147483647 h 1139"/>
              <a:gd name="T18" fmla="*/ 2147483647 w 640"/>
              <a:gd name="T19" fmla="*/ 2147483647 h 1139"/>
              <a:gd name="T20" fmla="*/ 2147483647 w 640"/>
              <a:gd name="T21" fmla="*/ 2147483647 h 1139"/>
              <a:gd name="T22" fmla="*/ 2147483647 w 640"/>
              <a:gd name="T23" fmla="*/ 2147483647 h 1139"/>
              <a:gd name="T24" fmla="*/ 2147483647 w 640"/>
              <a:gd name="T25" fmla="*/ 2147483647 h 1139"/>
              <a:gd name="T26" fmla="*/ 2147483647 w 640"/>
              <a:gd name="T27" fmla="*/ 2147483647 h 1139"/>
              <a:gd name="T28" fmla="*/ 2147483647 w 640"/>
              <a:gd name="T29" fmla="*/ 2147483647 h 1139"/>
              <a:gd name="T30" fmla="*/ 2147483647 w 640"/>
              <a:gd name="T31" fmla="*/ 2147483647 h 1139"/>
              <a:gd name="T32" fmla="*/ 2147483647 w 640"/>
              <a:gd name="T33" fmla="*/ 2147483647 h 1139"/>
              <a:gd name="T34" fmla="*/ 2147483647 w 640"/>
              <a:gd name="T35" fmla="*/ 2147483647 h 1139"/>
              <a:gd name="T36" fmla="*/ 2147483647 w 640"/>
              <a:gd name="T37" fmla="*/ 2147483647 h 1139"/>
              <a:gd name="T38" fmla="*/ 2147483647 w 640"/>
              <a:gd name="T39" fmla="*/ 2147483647 h 1139"/>
              <a:gd name="T40" fmla="*/ 2147483647 w 640"/>
              <a:gd name="T41" fmla="*/ 2147483647 h 1139"/>
              <a:gd name="T42" fmla="*/ 2147483647 w 640"/>
              <a:gd name="T43" fmla="*/ 2147483647 h 1139"/>
              <a:gd name="T44" fmla="*/ 2147483647 w 640"/>
              <a:gd name="T45" fmla="*/ 2147483647 h 1139"/>
              <a:gd name="T46" fmla="*/ 2147483647 w 640"/>
              <a:gd name="T47" fmla="*/ 2147483647 h 1139"/>
              <a:gd name="T48" fmla="*/ 2147483647 w 640"/>
              <a:gd name="T49" fmla="*/ 2147483647 h 1139"/>
              <a:gd name="T50" fmla="*/ 2147483647 w 640"/>
              <a:gd name="T51" fmla="*/ 2147483647 h 1139"/>
              <a:gd name="T52" fmla="*/ 2147483647 w 640"/>
              <a:gd name="T53" fmla="*/ 2147483647 h 1139"/>
              <a:gd name="T54" fmla="*/ 2147483647 w 640"/>
              <a:gd name="T55" fmla="*/ 2147483647 h 1139"/>
              <a:gd name="T56" fmla="*/ 2147483647 w 640"/>
              <a:gd name="T57" fmla="*/ 2147483647 h 1139"/>
              <a:gd name="T58" fmla="*/ 2147483647 w 640"/>
              <a:gd name="T59" fmla="*/ 2147483647 h 1139"/>
              <a:gd name="T60" fmla="*/ 2147483647 w 640"/>
              <a:gd name="T61" fmla="*/ 2147483647 h 1139"/>
              <a:gd name="T62" fmla="*/ 2147483647 w 640"/>
              <a:gd name="T63" fmla="*/ 2147483647 h 1139"/>
              <a:gd name="T64" fmla="*/ 2147483647 w 640"/>
              <a:gd name="T65" fmla="*/ 2147483647 h 1139"/>
              <a:gd name="T66" fmla="*/ 2147483647 w 640"/>
              <a:gd name="T67" fmla="*/ 2147483647 h 1139"/>
              <a:gd name="T68" fmla="*/ 0 w 640"/>
              <a:gd name="T69" fmla="*/ 2147483647 h 1139"/>
              <a:gd name="T70" fmla="*/ 2147483647 w 640"/>
              <a:gd name="T71" fmla="*/ 2147483647 h 1139"/>
              <a:gd name="T72" fmla="*/ 2147483647 w 640"/>
              <a:gd name="T73" fmla="*/ 2147483647 h 1139"/>
              <a:gd name="T74" fmla="*/ 2147483647 w 640"/>
              <a:gd name="T75" fmla="*/ 2147483647 h 1139"/>
              <a:gd name="T76" fmla="*/ 2147483647 w 640"/>
              <a:gd name="T77" fmla="*/ 2147483647 h 1139"/>
              <a:gd name="T78" fmla="*/ 2147483647 w 640"/>
              <a:gd name="T79" fmla="*/ 2147483647 h 1139"/>
              <a:gd name="T80" fmla="*/ 2147483647 w 640"/>
              <a:gd name="T81" fmla="*/ 2147483647 h 1139"/>
              <a:gd name="T82" fmla="*/ 2147483647 w 640"/>
              <a:gd name="T83" fmla="*/ 2147483647 h 1139"/>
              <a:gd name="T84" fmla="*/ 2147483647 w 640"/>
              <a:gd name="T85" fmla="*/ 2147483647 h 1139"/>
              <a:gd name="T86" fmla="*/ 2147483647 w 640"/>
              <a:gd name="T87" fmla="*/ 2147483647 h 1139"/>
              <a:gd name="T88" fmla="*/ 2147483647 w 640"/>
              <a:gd name="T89" fmla="*/ 2147483647 h 1139"/>
              <a:gd name="T90" fmla="*/ 2147483647 w 640"/>
              <a:gd name="T91" fmla="*/ 2147483647 h 1139"/>
              <a:gd name="T92" fmla="*/ 2147483647 w 640"/>
              <a:gd name="T93" fmla="*/ 2147483647 h 1139"/>
              <a:gd name="T94" fmla="*/ 2147483647 w 640"/>
              <a:gd name="T95" fmla="*/ 2147483647 h 113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640"/>
              <a:gd name="T145" fmla="*/ 0 h 1139"/>
              <a:gd name="T146" fmla="*/ 640 w 640"/>
              <a:gd name="T147" fmla="*/ 1139 h 1139"/>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640" h="1139">
                <a:moveTo>
                  <a:pt x="527" y="0"/>
                </a:moveTo>
                <a:lnTo>
                  <a:pt x="527" y="33"/>
                </a:lnTo>
                <a:lnTo>
                  <a:pt x="536" y="66"/>
                </a:lnTo>
                <a:lnTo>
                  <a:pt x="552" y="75"/>
                </a:lnTo>
                <a:lnTo>
                  <a:pt x="559" y="91"/>
                </a:lnTo>
                <a:lnTo>
                  <a:pt x="569" y="135"/>
                </a:lnTo>
                <a:lnTo>
                  <a:pt x="575" y="146"/>
                </a:lnTo>
                <a:lnTo>
                  <a:pt x="580" y="152"/>
                </a:lnTo>
                <a:lnTo>
                  <a:pt x="621" y="634"/>
                </a:lnTo>
                <a:lnTo>
                  <a:pt x="617" y="642"/>
                </a:lnTo>
                <a:lnTo>
                  <a:pt x="617" y="661"/>
                </a:lnTo>
                <a:lnTo>
                  <a:pt x="613" y="684"/>
                </a:lnTo>
                <a:lnTo>
                  <a:pt x="628" y="723"/>
                </a:lnTo>
                <a:lnTo>
                  <a:pt x="640" y="767"/>
                </a:lnTo>
                <a:lnTo>
                  <a:pt x="617" y="803"/>
                </a:lnTo>
                <a:lnTo>
                  <a:pt x="613" y="817"/>
                </a:lnTo>
                <a:lnTo>
                  <a:pt x="600" y="847"/>
                </a:lnTo>
                <a:lnTo>
                  <a:pt x="575" y="876"/>
                </a:lnTo>
                <a:lnTo>
                  <a:pt x="575" y="903"/>
                </a:lnTo>
                <a:lnTo>
                  <a:pt x="569" y="942"/>
                </a:lnTo>
                <a:lnTo>
                  <a:pt x="569" y="947"/>
                </a:lnTo>
                <a:lnTo>
                  <a:pt x="569" y="957"/>
                </a:lnTo>
                <a:lnTo>
                  <a:pt x="575" y="963"/>
                </a:lnTo>
                <a:lnTo>
                  <a:pt x="563" y="970"/>
                </a:lnTo>
                <a:lnTo>
                  <a:pt x="559" y="986"/>
                </a:lnTo>
                <a:lnTo>
                  <a:pt x="557" y="990"/>
                </a:lnTo>
                <a:lnTo>
                  <a:pt x="557" y="995"/>
                </a:lnTo>
                <a:lnTo>
                  <a:pt x="575" y="1018"/>
                </a:lnTo>
                <a:lnTo>
                  <a:pt x="569" y="1018"/>
                </a:lnTo>
                <a:lnTo>
                  <a:pt x="519" y="1036"/>
                </a:lnTo>
                <a:lnTo>
                  <a:pt x="506" y="1039"/>
                </a:lnTo>
                <a:lnTo>
                  <a:pt x="509" y="1063"/>
                </a:lnTo>
                <a:lnTo>
                  <a:pt x="515" y="1101"/>
                </a:lnTo>
                <a:lnTo>
                  <a:pt x="494" y="1116"/>
                </a:lnTo>
                <a:lnTo>
                  <a:pt x="477" y="1099"/>
                </a:lnTo>
                <a:lnTo>
                  <a:pt x="456" y="1088"/>
                </a:lnTo>
                <a:lnTo>
                  <a:pt x="429" y="1084"/>
                </a:lnTo>
                <a:lnTo>
                  <a:pt x="408" y="1095"/>
                </a:lnTo>
                <a:lnTo>
                  <a:pt x="400" y="1132"/>
                </a:lnTo>
                <a:lnTo>
                  <a:pt x="400" y="1128"/>
                </a:lnTo>
                <a:lnTo>
                  <a:pt x="385" y="1128"/>
                </a:lnTo>
                <a:lnTo>
                  <a:pt x="385" y="1139"/>
                </a:lnTo>
                <a:lnTo>
                  <a:pt x="379" y="1139"/>
                </a:lnTo>
                <a:lnTo>
                  <a:pt x="346" y="1084"/>
                </a:lnTo>
                <a:lnTo>
                  <a:pt x="346" y="1078"/>
                </a:lnTo>
                <a:lnTo>
                  <a:pt x="362" y="1063"/>
                </a:lnTo>
                <a:lnTo>
                  <a:pt x="362" y="1055"/>
                </a:lnTo>
                <a:lnTo>
                  <a:pt x="346" y="1036"/>
                </a:lnTo>
                <a:lnTo>
                  <a:pt x="340" y="1001"/>
                </a:lnTo>
                <a:lnTo>
                  <a:pt x="292" y="963"/>
                </a:lnTo>
                <a:lnTo>
                  <a:pt x="271" y="953"/>
                </a:lnTo>
                <a:lnTo>
                  <a:pt x="227" y="926"/>
                </a:lnTo>
                <a:lnTo>
                  <a:pt x="200" y="901"/>
                </a:lnTo>
                <a:lnTo>
                  <a:pt x="191" y="876"/>
                </a:lnTo>
                <a:lnTo>
                  <a:pt x="194" y="861"/>
                </a:lnTo>
                <a:lnTo>
                  <a:pt x="223" y="832"/>
                </a:lnTo>
                <a:lnTo>
                  <a:pt x="223" y="799"/>
                </a:lnTo>
                <a:lnTo>
                  <a:pt x="227" y="776"/>
                </a:lnTo>
                <a:lnTo>
                  <a:pt x="223" y="767"/>
                </a:lnTo>
                <a:lnTo>
                  <a:pt x="183" y="744"/>
                </a:lnTo>
                <a:lnTo>
                  <a:pt x="169" y="751"/>
                </a:lnTo>
                <a:lnTo>
                  <a:pt x="158" y="767"/>
                </a:lnTo>
                <a:lnTo>
                  <a:pt x="146" y="759"/>
                </a:lnTo>
                <a:lnTo>
                  <a:pt x="123" y="684"/>
                </a:lnTo>
                <a:lnTo>
                  <a:pt x="108" y="673"/>
                </a:lnTo>
                <a:lnTo>
                  <a:pt x="64" y="638"/>
                </a:lnTo>
                <a:lnTo>
                  <a:pt x="18" y="580"/>
                </a:lnTo>
                <a:lnTo>
                  <a:pt x="14" y="569"/>
                </a:lnTo>
                <a:lnTo>
                  <a:pt x="4" y="532"/>
                </a:lnTo>
                <a:lnTo>
                  <a:pt x="0" y="496"/>
                </a:lnTo>
                <a:lnTo>
                  <a:pt x="10" y="475"/>
                </a:lnTo>
                <a:lnTo>
                  <a:pt x="10" y="465"/>
                </a:lnTo>
                <a:lnTo>
                  <a:pt x="22" y="448"/>
                </a:lnTo>
                <a:lnTo>
                  <a:pt x="18" y="431"/>
                </a:lnTo>
                <a:lnTo>
                  <a:pt x="25" y="419"/>
                </a:lnTo>
                <a:lnTo>
                  <a:pt x="47" y="400"/>
                </a:lnTo>
                <a:lnTo>
                  <a:pt x="72" y="354"/>
                </a:lnTo>
                <a:lnTo>
                  <a:pt x="79" y="321"/>
                </a:lnTo>
                <a:lnTo>
                  <a:pt x="72" y="310"/>
                </a:lnTo>
                <a:lnTo>
                  <a:pt x="54" y="290"/>
                </a:lnTo>
                <a:lnTo>
                  <a:pt x="54" y="273"/>
                </a:lnTo>
                <a:lnTo>
                  <a:pt x="60" y="252"/>
                </a:lnTo>
                <a:lnTo>
                  <a:pt x="79" y="244"/>
                </a:lnTo>
                <a:lnTo>
                  <a:pt x="108" y="240"/>
                </a:lnTo>
                <a:lnTo>
                  <a:pt x="114" y="235"/>
                </a:lnTo>
                <a:lnTo>
                  <a:pt x="141" y="225"/>
                </a:lnTo>
                <a:lnTo>
                  <a:pt x="166" y="196"/>
                </a:lnTo>
                <a:lnTo>
                  <a:pt x="166" y="179"/>
                </a:lnTo>
                <a:lnTo>
                  <a:pt x="173" y="167"/>
                </a:lnTo>
                <a:lnTo>
                  <a:pt x="189" y="146"/>
                </a:lnTo>
                <a:lnTo>
                  <a:pt x="189" y="131"/>
                </a:lnTo>
                <a:lnTo>
                  <a:pt x="179" y="94"/>
                </a:lnTo>
                <a:lnTo>
                  <a:pt x="146" y="75"/>
                </a:lnTo>
                <a:lnTo>
                  <a:pt x="145" y="58"/>
                </a:lnTo>
                <a:lnTo>
                  <a:pt x="114" y="37"/>
                </a:lnTo>
                <a:lnTo>
                  <a:pt x="108" y="27"/>
                </a:lnTo>
                <a:lnTo>
                  <a:pt x="527" y="0"/>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35925" name="Freeform 75"/>
          <p:cNvSpPr>
            <a:spLocks/>
          </p:cNvSpPr>
          <p:nvPr/>
        </p:nvSpPr>
        <p:spPr bwMode="auto">
          <a:xfrm>
            <a:off x="4618038" y="3086100"/>
            <a:ext cx="854075" cy="738188"/>
          </a:xfrm>
          <a:custGeom>
            <a:avLst/>
            <a:gdLst>
              <a:gd name="T0" fmla="*/ 2147483647 w 1076"/>
              <a:gd name="T1" fmla="*/ 2147483647 h 930"/>
              <a:gd name="T2" fmla="*/ 2147483647 w 1076"/>
              <a:gd name="T3" fmla="*/ 2147483647 h 930"/>
              <a:gd name="T4" fmla="*/ 2147483647 w 1076"/>
              <a:gd name="T5" fmla="*/ 2147483647 h 930"/>
              <a:gd name="T6" fmla="*/ 2147483647 w 1076"/>
              <a:gd name="T7" fmla="*/ 2147483647 h 930"/>
              <a:gd name="T8" fmla="*/ 2147483647 w 1076"/>
              <a:gd name="T9" fmla="*/ 2147483647 h 930"/>
              <a:gd name="T10" fmla="*/ 2147483647 w 1076"/>
              <a:gd name="T11" fmla="*/ 2147483647 h 930"/>
              <a:gd name="T12" fmla="*/ 2147483647 w 1076"/>
              <a:gd name="T13" fmla="*/ 2147483647 h 930"/>
              <a:gd name="T14" fmla="*/ 2147483647 w 1076"/>
              <a:gd name="T15" fmla="*/ 2147483647 h 930"/>
              <a:gd name="T16" fmla="*/ 2147483647 w 1076"/>
              <a:gd name="T17" fmla="*/ 2147483647 h 930"/>
              <a:gd name="T18" fmla="*/ 2147483647 w 1076"/>
              <a:gd name="T19" fmla="*/ 0 h 930"/>
              <a:gd name="T20" fmla="*/ 2147483647 w 1076"/>
              <a:gd name="T21" fmla="*/ 2147483647 h 930"/>
              <a:gd name="T22" fmla="*/ 2147483647 w 1076"/>
              <a:gd name="T23" fmla="*/ 2147483647 h 930"/>
              <a:gd name="T24" fmla="*/ 2147483647 w 1076"/>
              <a:gd name="T25" fmla="*/ 2147483647 h 930"/>
              <a:gd name="T26" fmla="*/ 2147483647 w 1076"/>
              <a:gd name="T27" fmla="*/ 2147483647 h 930"/>
              <a:gd name="T28" fmla="*/ 2147483647 w 1076"/>
              <a:gd name="T29" fmla="*/ 2147483647 h 930"/>
              <a:gd name="T30" fmla="*/ 2147483647 w 1076"/>
              <a:gd name="T31" fmla="*/ 2147483647 h 930"/>
              <a:gd name="T32" fmla="*/ 2147483647 w 1076"/>
              <a:gd name="T33" fmla="*/ 2147483647 h 930"/>
              <a:gd name="T34" fmla="*/ 2147483647 w 1076"/>
              <a:gd name="T35" fmla="*/ 2147483647 h 930"/>
              <a:gd name="T36" fmla="*/ 2147483647 w 1076"/>
              <a:gd name="T37" fmla="*/ 2147483647 h 930"/>
              <a:gd name="T38" fmla="*/ 2147483647 w 1076"/>
              <a:gd name="T39" fmla="*/ 2147483647 h 930"/>
              <a:gd name="T40" fmla="*/ 2147483647 w 1076"/>
              <a:gd name="T41" fmla="*/ 2147483647 h 930"/>
              <a:gd name="T42" fmla="*/ 2147483647 w 1076"/>
              <a:gd name="T43" fmla="*/ 2147483647 h 930"/>
              <a:gd name="T44" fmla="*/ 2147483647 w 1076"/>
              <a:gd name="T45" fmla="*/ 2147483647 h 930"/>
              <a:gd name="T46" fmla="*/ 2147483647 w 1076"/>
              <a:gd name="T47" fmla="*/ 2147483647 h 930"/>
              <a:gd name="T48" fmla="*/ 2147483647 w 1076"/>
              <a:gd name="T49" fmla="*/ 2147483647 h 930"/>
              <a:gd name="T50" fmla="*/ 2147483647 w 1076"/>
              <a:gd name="T51" fmla="*/ 2147483647 h 930"/>
              <a:gd name="T52" fmla="*/ 2147483647 w 1076"/>
              <a:gd name="T53" fmla="*/ 2147483647 h 930"/>
              <a:gd name="T54" fmla="*/ 2147483647 w 1076"/>
              <a:gd name="T55" fmla="*/ 2147483647 h 930"/>
              <a:gd name="T56" fmla="*/ 2147483647 w 1076"/>
              <a:gd name="T57" fmla="*/ 2147483647 h 930"/>
              <a:gd name="T58" fmla="*/ 2147483647 w 1076"/>
              <a:gd name="T59" fmla="*/ 2147483647 h 930"/>
              <a:gd name="T60" fmla="*/ 2147483647 w 1076"/>
              <a:gd name="T61" fmla="*/ 2147483647 h 930"/>
              <a:gd name="T62" fmla="*/ 2147483647 w 1076"/>
              <a:gd name="T63" fmla="*/ 2147483647 h 930"/>
              <a:gd name="T64" fmla="*/ 2147483647 w 1076"/>
              <a:gd name="T65" fmla="*/ 2147483647 h 930"/>
              <a:gd name="T66" fmla="*/ 2147483647 w 1076"/>
              <a:gd name="T67" fmla="*/ 2147483647 h 930"/>
              <a:gd name="T68" fmla="*/ 2147483647 w 1076"/>
              <a:gd name="T69" fmla="*/ 2147483647 h 930"/>
              <a:gd name="T70" fmla="*/ 2147483647 w 1076"/>
              <a:gd name="T71" fmla="*/ 2147483647 h 930"/>
              <a:gd name="T72" fmla="*/ 2147483647 w 1076"/>
              <a:gd name="T73" fmla="*/ 2147483647 h 930"/>
              <a:gd name="T74" fmla="*/ 2147483647 w 1076"/>
              <a:gd name="T75" fmla="*/ 2147483647 h 9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6"/>
              <a:gd name="T115" fmla="*/ 0 h 930"/>
              <a:gd name="T116" fmla="*/ 1076 w 1076"/>
              <a:gd name="T117" fmla="*/ 930 h 9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6" h="930">
                <a:moveTo>
                  <a:pt x="185" y="855"/>
                </a:moveTo>
                <a:lnTo>
                  <a:pt x="185" y="753"/>
                </a:lnTo>
                <a:lnTo>
                  <a:pt x="181" y="317"/>
                </a:lnTo>
                <a:lnTo>
                  <a:pt x="173" y="311"/>
                </a:lnTo>
                <a:lnTo>
                  <a:pt x="158" y="307"/>
                </a:lnTo>
                <a:lnTo>
                  <a:pt x="141" y="294"/>
                </a:lnTo>
                <a:lnTo>
                  <a:pt x="131" y="261"/>
                </a:lnTo>
                <a:lnTo>
                  <a:pt x="116" y="250"/>
                </a:lnTo>
                <a:lnTo>
                  <a:pt x="104" y="240"/>
                </a:lnTo>
                <a:lnTo>
                  <a:pt x="108" y="217"/>
                </a:lnTo>
                <a:lnTo>
                  <a:pt x="125" y="192"/>
                </a:lnTo>
                <a:lnTo>
                  <a:pt x="60" y="136"/>
                </a:lnTo>
                <a:lnTo>
                  <a:pt x="60" y="132"/>
                </a:lnTo>
                <a:lnTo>
                  <a:pt x="66" y="111"/>
                </a:lnTo>
                <a:lnTo>
                  <a:pt x="54" y="108"/>
                </a:lnTo>
                <a:lnTo>
                  <a:pt x="33" y="83"/>
                </a:lnTo>
                <a:lnTo>
                  <a:pt x="27" y="50"/>
                </a:lnTo>
                <a:lnTo>
                  <a:pt x="12" y="38"/>
                </a:lnTo>
                <a:lnTo>
                  <a:pt x="0" y="21"/>
                </a:lnTo>
                <a:lnTo>
                  <a:pt x="611" y="0"/>
                </a:lnTo>
                <a:lnTo>
                  <a:pt x="661" y="44"/>
                </a:lnTo>
                <a:lnTo>
                  <a:pt x="661" y="54"/>
                </a:lnTo>
                <a:lnTo>
                  <a:pt x="650" y="75"/>
                </a:lnTo>
                <a:lnTo>
                  <a:pt x="653" y="111"/>
                </a:lnTo>
                <a:lnTo>
                  <a:pt x="665" y="148"/>
                </a:lnTo>
                <a:lnTo>
                  <a:pt x="667" y="159"/>
                </a:lnTo>
                <a:lnTo>
                  <a:pt x="715" y="217"/>
                </a:lnTo>
                <a:lnTo>
                  <a:pt x="759" y="250"/>
                </a:lnTo>
                <a:lnTo>
                  <a:pt x="774" y="263"/>
                </a:lnTo>
                <a:lnTo>
                  <a:pt x="797" y="338"/>
                </a:lnTo>
                <a:lnTo>
                  <a:pt x="809" y="344"/>
                </a:lnTo>
                <a:lnTo>
                  <a:pt x="820" y="328"/>
                </a:lnTo>
                <a:lnTo>
                  <a:pt x="836" y="323"/>
                </a:lnTo>
                <a:lnTo>
                  <a:pt x="874" y="344"/>
                </a:lnTo>
                <a:lnTo>
                  <a:pt x="878" y="355"/>
                </a:lnTo>
                <a:lnTo>
                  <a:pt x="874" y="378"/>
                </a:lnTo>
                <a:lnTo>
                  <a:pt x="874" y="411"/>
                </a:lnTo>
                <a:lnTo>
                  <a:pt x="845" y="438"/>
                </a:lnTo>
                <a:lnTo>
                  <a:pt x="842" y="453"/>
                </a:lnTo>
                <a:lnTo>
                  <a:pt x="853" y="480"/>
                </a:lnTo>
                <a:lnTo>
                  <a:pt x="878" y="505"/>
                </a:lnTo>
                <a:lnTo>
                  <a:pt x="922" y="530"/>
                </a:lnTo>
                <a:lnTo>
                  <a:pt x="943" y="542"/>
                </a:lnTo>
                <a:lnTo>
                  <a:pt x="991" y="578"/>
                </a:lnTo>
                <a:lnTo>
                  <a:pt x="999" y="615"/>
                </a:lnTo>
                <a:lnTo>
                  <a:pt x="1014" y="634"/>
                </a:lnTo>
                <a:lnTo>
                  <a:pt x="1014" y="640"/>
                </a:lnTo>
                <a:lnTo>
                  <a:pt x="999" y="655"/>
                </a:lnTo>
                <a:lnTo>
                  <a:pt x="999" y="663"/>
                </a:lnTo>
                <a:lnTo>
                  <a:pt x="1032" y="716"/>
                </a:lnTo>
                <a:lnTo>
                  <a:pt x="1037" y="716"/>
                </a:lnTo>
                <a:lnTo>
                  <a:pt x="1037" y="705"/>
                </a:lnTo>
                <a:lnTo>
                  <a:pt x="1053" y="705"/>
                </a:lnTo>
                <a:lnTo>
                  <a:pt x="1053" y="711"/>
                </a:lnTo>
                <a:lnTo>
                  <a:pt x="1057" y="716"/>
                </a:lnTo>
                <a:lnTo>
                  <a:pt x="1061" y="716"/>
                </a:lnTo>
                <a:lnTo>
                  <a:pt x="1070" y="722"/>
                </a:lnTo>
                <a:lnTo>
                  <a:pt x="1076" y="743"/>
                </a:lnTo>
                <a:lnTo>
                  <a:pt x="1061" y="793"/>
                </a:lnTo>
                <a:lnTo>
                  <a:pt x="1053" y="797"/>
                </a:lnTo>
                <a:lnTo>
                  <a:pt x="1041" y="793"/>
                </a:lnTo>
                <a:lnTo>
                  <a:pt x="1020" y="805"/>
                </a:lnTo>
                <a:lnTo>
                  <a:pt x="1014" y="814"/>
                </a:lnTo>
                <a:lnTo>
                  <a:pt x="999" y="847"/>
                </a:lnTo>
                <a:lnTo>
                  <a:pt x="991" y="880"/>
                </a:lnTo>
                <a:lnTo>
                  <a:pt x="993" y="891"/>
                </a:lnTo>
                <a:lnTo>
                  <a:pt x="988" y="920"/>
                </a:lnTo>
                <a:lnTo>
                  <a:pt x="878" y="930"/>
                </a:lnTo>
                <a:lnTo>
                  <a:pt x="878" y="918"/>
                </a:lnTo>
                <a:lnTo>
                  <a:pt x="901" y="895"/>
                </a:lnTo>
                <a:lnTo>
                  <a:pt x="922" y="876"/>
                </a:lnTo>
                <a:lnTo>
                  <a:pt x="926" y="859"/>
                </a:lnTo>
                <a:lnTo>
                  <a:pt x="918" y="841"/>
                </a:lnTo>
                <a:lnTo>
                  <a:pt x="905" y="832"/>
                </a:lnTo>
                <a:lnTo>
                  <a:pt x="905" y="826"/>
                </a:lnTo>
                <a:lnTo>
                  <a:pt x="185" y="855"/>
                </a:lnTo>
                <a:close/>
              </a:path>
            </a:pathLst>
          </a:custGeom>
          <a:solidFill>
            <a:srgbClr val="FFFF00"/>
          </a:solidFill>
          <a:ln w="9525">
            <a:noFill/>
            <a:round/>
            <a:headEnd/>
            <a:tailEnd/>
          </a:ln>
        </p:spPr>
        <p:txBody>
          <a:bodyPr>
            <a:prstTxWarp prst="textNoShape">
              <a:avLst/>
            </a:prstTxWarp>
          </a:bodyPr>
          <a:lstStyle/>
          <a:p>
            <a:pPr>
              <a:buFont typeface="Wingdings" charset="2"/>
              <a:buNone/>
            </a:pPr>
            <a:endParaRPr lang="en-US">
              <a:latin typeface="Impact" charset="0"/>
            </a:endParaRPr>
          </a:p>
        </p:txBody>
      </p:sp>
      <p:sp>
        <p:nvSpPr>
          <p:cNvPr id="35926" name="Rectangle 76"/>
          <p:cNvSpPr>
            <a:spLocks noChangeArrowheads="1"/>
          </p:cNvSpPr>
          <p:nvPr/>
        </p:nvSpPr>
        <p:spPr bwMode="auto">
          <a:xfrm>
            <a:off x="4840288" y="3349625"/>
            <a:ext cx="228600"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MO</a:t>
            </a:r>
            <a:endParaRPr lang="en-US"/>
          </a:p>
        </p:txBody>
      </p:sp>
      <p:sp>
        <p:nvSpPr>
          <p:cNvPr id="35927" name="Freeform 77"/>
          <p:cNvSpPr>
            <a:spLocks/>
          </p:cNvSpPr>
          <p:nvPr/>
        </p:nvSpPr>
        <p:spPr bwMode="auto">
          <a:xfrm>
            <a:off x="4618038" y="3086100"/>
            <a:ext cx="854075" cy="738188"/>
          </a:xfrm>
          <a:custGeom>
            <a:avLst/>
            <a:gdLst>
              <a:gd name="T0" fmla="*/ 2147483647 w 1076"/>
              <a:gd name="T1" fmla="*/ 2147483647 h 930"/>
              <a:gd name="T2" fmla="*/ 2147483647 w 1076"/>
              <a:gd name="T3" fmla="*/ 2147483647 h 930"/>
              <a:gd name="T4" fmla="*/ 2147483647 w 1076"/>
              <a:gd name="T5" fmla="*/ 2147483647 h 930"/>
              <a:gd name="T6" fmla="*/ 2147483647 w 1076"/>
              <a:gd name="T7" fmla="*/ 2147483647 h 930"/>
              <a:gd name="T8" fmla="*/ 2147483647 w 1076"/>
              <a:gd name="T9" fmla="*/ 2147483647 h 930"/>
              <a:gd name="T10" fmla="*/ 2147483647 w 1076"/>
              <a:gd name="T11" fmla="*/ 2147483647 h 930"/>
              <a:gd name="T12" fmla="*/ 2147483647 w 1076"/>
              <a:gd name="T13" fmla="*/ 2147483647 h 930"/>
              <a:gd name="T14" fmla="*/ 2147483647 w 1076"/>
              <a:gd name="T15" fmla="*/ 2147483647 h 930"/>
              <a:gd name="T16" fmla="*/ 2147483647 w 1076"/>
              <a:gd name="T17" fmla="*/ 2147483647 h 930"/>
              <a:gd name="T18" fmla="*/ 2147483647 w 1076"/>
              <a:gd name="T19" fmla="*/ 0 h 930"/>
              <a:gd name="T20" fmla="*/ 2147483647 w 1076"/>
              <a:gd name="T21" fmla="*/ 2147483647 h 930"/>
              <a:gd name="T22" fmla="*/ 2147483647 w 1076"/>
              <a:gd name="T23" fmla="*/ 2147483647 h 930"/>
              <a:gd name="T24" fmla="*/ 2147483647 w 1076"/>
              <a:gd name="T25" fmla="*/ 2147483647 h 930"/>
              <a:gd name="T26" fmla="*/ 2147483647 w 1076"/>
              <a:gd name="T27" fmla="*/ 2147483647 h 930"/>
              <a:gd name="T28" fmla="*/ 2147483647 w 1076"/>
              <a:gd name="T29" fmla="*/ 2147483647 h 930"/>
              <a:gd name="T30" fmla="*/ 2147483647 w 1076"/>
              <a:gd name="T31" fmla="*/ 2147483647 h 930"/>
              <a:gd name="T32" fmla="*/ 2147483647 w 1076"/>
              <a:gd name="T33" fmla="*/ 2147483647 h 930"/>
              <a:gd name="T34" fmla="*/ 2147483647 w 1076"/>
              <a:gd name="T35" fmla="*/ 2147483647 h 930"/>
              <a:gd name="T36" fmla="*/ 2147483647 w 1076"/>
              <a:gd name="T37" fmla="*/ 2147483647 h 930"/>
              <a:gd name="T38" fmla="*/ 2147483647 w 1076"/>
              <a:gd name="T39" fmla="*/ 2147483647 h 930"/>
              <a:gd name="T40" fmla="*/ 2147483647 w 1076"/>
              <a:gd name="T41" fmla="*/ 2147483647 h 930"/>
              <a:gd name="T42" fmla="*/ 2147483647 w 1076"/>
              <a:gd name="T43" fmla="*/ 2147483647 h 930"/>
              <a:gd name="T44" fmla="*/ 2147483647 w 1076"/>
              <a:gd name="T45" fmla="*/ 2147483647 h 930"/>
              <a:gd name="T46" fmla="*/ 2147483647 w 1076"/>
              <a:gd name="T47" fmla="*/ 2147483647 h 930"/>
              <a:gd name="T48" fmla="*/ 2147483647 w 1076"/>
              <a:gd name="T49" fmla="*/ 2147483647 h 930"/>
              <a:gd name="T50" fmla="*/ 2147483647 w 1076"/>
              <a:gd name="T51" fmla="*/ 2147483647 h 930"/>
              <a:gd name="T52" fmla="*/ 2147483647 w 1076"/>
              <a:gd name="T53" fmla="*/ 2147483647 h 930"/>
              <a:gd name="T54" fmla="*/ 2147483647 w 1076"/>
              <a:gd name="T55" fmla="*/ 2147483647 h 930"/>
              <a:gd name="T56" fmla="*/ 2147483647 w 1076"/>
              <a:gd name="T57" fmla="*/ 2147483647 h 930"/>
              <a:gd name="T58" fmla="*/ 2147483647 w 1076"/>
              <a:gd name="T59" fmla="*/ 2147483647 h 930"/>
              <a:gd name="T60" fmla="*/ 2147483647 w 1076"/>
              <a:gd name="T61" fmla="*/ 2147483647 h 930"/>
              <a:gd name="T62" fmla="*/ 2147483647 w 1076"/>
              <a:gd name="T63" fmla="*/ 2147483647 h 930"/>
              <a:gd name="T64" fmla="*/ 2147483647 w 1076"/>
              <a:gd name="T65" fmla="*/ 2147483647 h 930"/>
              <a:gd name="T66" fmla="*/ 2147483647 w 1076"/>
              <a:gd name="T67" fmla="*/ 2147483647 h 930"/>
              <a:gd name="T68" fmla="*/ 2147483647 w 1076"/>
              <a:gd name="T69" fmla="*/ 2147483647 h 930"/>
              <a:gd name="T70" fmla="*/ 2147483647 w 1076"/>
              <a:gd name="T71" fmla="*/ 2147483647 h 930"/>
              <a:gd name="T72" fmla="*/ 2147483647 w 1076"/>
              <a:gd name="T73" fmla="*/ 2147483647 h 930"/>
              <a:gd name="T74" fmla="*/ 2147483647 w 1076"/>
              <a:gd name="T75" fmla="*/ 2147483647 h 93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76"/>
              <a:gd name="T115" fmla="*/ 0 h 930"/>
              <a:gd name="T116" fmla="*/ 1076 w 1076"/>
              <a:gd name="T117" fmla="*/ 930 h 930"/>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76" h="930">
                <a:moveTo>
                  <a:pt x="185" y="855"/>
                </a:moveTo>
                <a:lnTo>
                  <a:pt x="185" y="753"/>
                </a:lnTo>
                <a:lnTo>
                  <a:pt x="181" y="317"/>
                </a:lnTo>
                <a:lnTo>
                  <a:pt x="173" y="311"/>
                </a:lnTo>
                <a:lnTo>
                  <a:pt x="158" y="307"/>
                </a:lnTo>
                <a:lnTo>
                  <a:pt x="141" y="294"/>
                </a:lnTo>
                <a:lnTo>
                  <a:pt x="131" y="261"/>
                </a:lnTo>
                <a:lnTo>
                  <a:pt x="116" y="250"/>
                </a:lnTo>
                <a:lnTo>
                  <a:pt x="104" y="240"/>
                </a:lnTo>
                <a:lnTo>
                  <a:pt x="108" y="217"/>
                </a:lnTo>
                <a:lnTo>
                  <a:pt x="125" y="192"/>
                </a:lnTo>
                <a:lnTo>
                  <a:pt x="60" y="136"/>
                </a:lnTo>
                <a:lnTo>
                  <a:pt x="60" y="132"/>
                </a:lnTo>
                <a:lnTo>
                  <a:pt x="66" y="111"/>
                </a:lnTo>
                <a:lnTo>
                  <a:pt x="54" y="108"/>
                </a:lnTo>
                <a:lnTo>
                  <a:pt x="33" y="83"/>
                </a:lnTo>
                <a:lnTo>
                  <a:pt x="27" y="50"/>
                </a:lnTo>
                <a:lnTo>
                  <a:pt x="12" y="38"/>
                </a:lnTo>
                <a:lnTo>
                  <a:pt x="0" y="21"/>
                </a:lnTo>
                <a:lnTo>
                  <a:pt x="611" y="0"/>
                </a:lnTo>
                <a:lnTo>
                  <a:pt x="661" y="44"/>
                </a:lnTo>
                <a:lnTo>
                  <a:pt x="661" y="54"/>
                </a:lnTo>
                <a:lnTo>
                  <a:pt x="650" y="75"/>
                </a:lnTo>
                <a:lnTo>
                  <a:pt x="653" y="111"/>
                </a:lnTo>
                <a:lnTo>
                  <a:pt x="665" y="148"/>
                </a:lnTo>
                <a:lnTo>
                  <a:pt x="667" y="159"/>
                </a:lnTo>
                <a:lnTo>
                  <a:pt x="715" y="217"/>
                </a:lnTo>
                <a:lnTo>
                  <a:pt x="759" y="250"/>
                </a:lnTo>
                <a:lnTo>
                  <a:pt x="774" y="263"/>
                </a:lnTo>
                <a:lnTo>
                  <a:pt x="797" y="338"/>
                </a:lnTo>
                <a:lnTo>
                  <a:pt x="809" y="344"/>
                </a:lnTo>
                <a:lnTo>
                  <a:pt x="820" y="328"/>
                </a:lnTo>
                <a:lnTo>
                  <a:pt x="836" y="323"/>
                </a:lnTo>
                <a:lnTo>
                  <a:pt x="874" y="344"/>
                </a:lnTo>
                <a:lnTo>
                  <a:pt x="878" y="355"/>
                </a:lnTo>
                <a:lnTo>
                  <a:pt x="874" y="378"/>
                </a:lnTo>
                <a:lnTo>
                  <a:pt x="874" y="411"/>
                </a:lnTo>
                <a:lnTo>
                  <a:pt x="845" y="438"/>
                </a:lnTo>
                <a:lnTo>
                  <a:pt x="842" y="453"/>
                </a:lnTo>
                <a:lnTo>
                  <a:pt x="853" y="480"/>
                </a:lnTo>
                <a:lnTo>
                  <a:pt x="878" y="505"/>
                </a:lnTo>
                <a:lnTo>
                  <a:pt x="922" y="530"/>
                </a:lnTo>
                <a:lnTo>
                  <a:pt x="943" y="542"/>
                </a:lnTo>
                <a:lnTo>
                  <a:pt x="991" y="578"/>
                </a:lnTo>
                <a:lnTo>
                  <a:pt x="999" y="615"/>
                </a:lnTo>
                <a:lnTo>
                  <a:pt x="1014" y="634"/>
                </a:lnTo>
                <a:lnTo>
                  <a:pt x="1014" y="640"/>
                </a:lnTo>
                <a:lnTo>
                  <a:pt x="999" y="655"/>
                </a:lnTo>
                <a:lnTo>
                  <a:pt x="999" y="663"/>
                </a:lnTo>
                <a:lnTo>
                  <a:pt x="1032" y="716"/>
                </a:lnTo>
                <a:lnTo>
                  <a:pt x="1037" y="716"/>
                </a:lnTo>
                <a:lnTo>
                  <a:pt x="1037" y="705"/>
                </a:lnTo>
                <a:lnTo>
                  <a:pt x="1053" y="705"/>
                </a:lnTo>
                <a:lnTo>
                  <a:pt x="1053" y="711"/>
                </a:lnTo>
                <a:lnTo>
                  <a:pt x="1057" y="716"/>
                </a:lnTo>
                <a:lnTo>
                  <a:pt x="1061" y="716"/>
                </a:lnTo>
                <a:lnTo>
                  <a:pt x="1070" y="722"/>
                </a:lnTo>
                <a:lnTo>
                  <a:pt x="1076" y="743"/>
                </a:lnTo>
                <a:lnTo>
                  <a:pt x="1061" y="793"/>
                </a:lnTo>
                <a:lnTo>
                  <a:pt x="1053" y="797"/>
                </a:lnTo>
                <a:lnTo>
                  <a:pt x="1041" y="793"/>
                </a:lnTo>
                <a:lnTo>
                  <a:pt x="1020" y="805"/>
                </a:lnTo>
                <a:lnTo>
                  <a:pt x="1014" y="814"/>
                </a:lnTo>
                <a:lnTo>
                  <a:pt x="999" y="847"/>
                </a:lnTo>
                <a:lnTo>
                  <a:pt x="991" y="880"/>
                </a:lnTo>
                <a:lnTo>
                  <a:pt x="993" y="891"/>
                </a:lnTo>
                <a:lnTo>
                  <a:pt x="988" y="920"/>
                </a:lnTo>
                <a:lnTo>
                  <a:pt x="878" y="930"/>
                </a:lnTo>
                <a:lnTo>
                  <a:pt x="878" y="918"/>
                </a:lnTo>
                <a:lnTo>
                  <a:pt x="901" y="895"/>
                </a:lnTo>
                <a:lnTo>
                  <a:pt x="922" y="876"/>
                </a:lnTo>
                <a:lnTo>
                  <a:pt x="926" y="859"/>
                </a:lnTo>
                <a:lnTo>
                  <a:pt x="918" y="841"/>
                </a:lnTo>
                <a:lnTo>
                  <a:pt x="905" y="832"/>
                </a:lnTo>
                <a:lnTo>
                  <a:pt x="905" y="826"/>
                </a:lnTo>
                <a:lnTo>
                  <a:pt x="185" y="855"/>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80" name="Freeform 78"/>
          <p:cNvSpPr>
            <a:spLocks/>
          </p:cNvSpPr>
          <p:nvPr/>
        </p:nvSpPr>
        <p:spPr bwMode="auto">
          <a:xfrm>
            <a:off x="4764088" y="3741738"/>
            <a:ext cx="636587" cy="577850"/>
          </a:xfrm>
          <a:custGeom>
            <a:avLst/>
            <a:gdLst/>
            <a:ahLst/>
            <a:cxnLst>
              <a:cxn ang="0">
                <a:pos x="0" y="27"/>
              </a:cxn>
              <a:cxn ang="0">
                <a:pos x="27" y="250"/>
              </a:cxn>
              <a:cxn ang="0">
                <a:pos x="23" y="603"/>
              </a:cxn>
              <a:cxn ang="0">
                <a:pos x="50" y="624"/>
              </a:cxn>
              <a:cxn ang="0">
                <a:pos x="59" y="624"/>
              </a:cxn>
              <a:cxn ang="0">
                <a:pos x="82" y="615"/>
              </a:cxn>
              <a:cxn ang="0">
                <a:pos x="104" y="619"/>
              </a:cxn>
              <a:cxn ang="0">
                <a:pos x="104" y="728"/>
              </a:cxn>
              <a:cxn ang="0">
                <a:pos x="589" y="717"/>
              </a:cxn>
              <a:cxn ang="0">
                <a:pos x="589" y="701"/>
              </a:cxn>
              <a:cxn ang="0">
                <a:pos x="593" y="684"/>
              </a:cxn>
              <a:cxn ang="0">
                <a:pos x="605" y="680"/>
              </a:cxn>
              <a:cxn ang="0">
                <a:pos x="605" y="672"/>
              </a:cxn>
              <a:cxn ang="0">
                <a:pos x="599" y="663"/>
              </a:cxn>
              <a:cxn ang="0">
                <a:pos x="593" y="647"/>
              </a:cxn>
              <a:cxn ang="0">
                <a:pos x="582" y="630"/>
              </a:cxn>
              <a:cxn ang="0">
                <a:pos x="572" y="597"/>
              </a:cxn>
              <a:cxn ang="0">
                <a:pos x="589" y="571"/>
              </a:cxn>
              <a:cxn ang="0">
                <a:pos x="599" y="547"/>
              </a:cxn>
              <a:cxn ang="0">
                <a:pos x="599" y="524"/>
              </a:cxn>
              <a:cxn ang="0">
                <a:pos x="614" y="505"/>
              </a:cxn>
              <a:cxn ang="0">
                <a:pos x="614" y="482"/>
              </a:cxn>
              <a:cxn ang="0">
                <a:pos x="626" y="473"/>
              </a:cxn>
              <a:cxn ang="0">
                <a:pos x="643" y="440"/>
              </a:cxn>
              <a:cxn ang="0">
                <a:pos x="674" y="423"/>
              </a:cxn>
              <a:cxn ang="0">
                <a:pos x="676" y="407"/>
              </a:cxn>
              <a:cxn ang="0">
                <a:pos x="676" y="373"/>
              </a:cxn>
              <a:cxn ang="0">
                <a:pos x="687" y="342"/>
              </a:cxn>
              <a:cxn ang="0">
                <a:pos x="716" y="315"/>
              </a:cxn>
              <a:cxn ang="0">
                <a:pos x="720" y="303"/>
              </a:cxn>
              <a:cxn ang="0">
                <a:pos x="739" y="288"/>
              </a:cxn>
              <a:cxn ang="0">
                <a:pos x="741" y="286"/>
              </a:cxn>
              <a:cxn ang="0">
                <a:pos x="741" y="250"/>
              </a:cxn>
              <a:cxn ang="0">
                <a:pos x="741" y="221"/>
              </a:cxn>
              <a:cxn ang="0">
                <a:pos x="760" y="194"/>
              </a:cxn>
              <a:cxn ang="0">
                <a:pos x="768" y="156"/>
              </a:cxn>
              <a:cxn ang="0">
                <a:pos x="789" y="134"/>
              </a:cxn>
              <a:cxn ang="0">
                <a:pos x="795" y="113"/>
              </a:cxn>
              <a:cxn ang="0">
                <a:pos x="795" y="108"/>
              </a:cxn>
              <a:cxn ang="0">
                <a:pos x="801" y="92"/>
              </a:cxn>
              <a:cxn ang="0">
                <a:pos x="691" y="102"/>
              </a:cxn>
              <a:cxn ang="0">
                <a:pos x="691" y="90"/>
              </a:cxn>
              <a:cxn ang="0">
                <a:pos x="712" y="69"/>
              </a:cxn>
              <a:cxn ang="0">
                <a:pos x="735" y="50"/>
              </a:cxn>
              <a:cxn ang="0">
                <a:pos x="739" y="31"/>
              </a:cxn>
              <a:cxn ang="0">
                <a:pos x="730" y="13"/>
              </a:cxn>
              <a:cxn ang="0">
                <a:pos x="716" y="6"/>
              </a:cxn>
              <a:cxn ang="0">
                <a:pos x="716" y="0"/>
              </a:cxn>
              <a:cxn ang="0">
                <a:pos x="0" y="27"/>
              </a:cxn>
            </a:cxnLst>
            <a:rect l="0" t="0" r="r" b="b"/>
            <a:pathLst>
              <a:path w="801" h="728">
                <a:moveTo>
                  <a:pt x="0" y="27"/>
                </a:moveTo>
                <a:lnTo>
                  <a:pt x="27" y="250"/>
                </a:lnTo>
                <a:lnTo>
                  <a:pt x="23" y="603"/>
                </a:lnTo>
                <a:lnTo>
                  <a:pt x="50" y="624"/>
                </a:lnTo>
                <a:lnTo>
                  <a:pt x="59" y="624"/>
                </a:lnTo>
                <a:lnTo>
                  <a:pt x="82" y="615"/>
                </a:lnTo>
                <a:lnTo>
                  <a:pt x="104" y="619"/>
                </a:lnTo>
                <a:lnTo>
                  <a:pt x="104" y="728"/>
                </a:lnTo>
                <a:lnTo>
                  <a:pt x="589" y="717"/>
                </a:lnTo>
                <a:lnTo>
                  <a:pt x="589" y="701"/>
                </a:lnTo>
                <a:lnTo>
                  <a:pt x="593" y="684"/>
                </a:lnTo>
                <a:lnTo>
                  <a:pt x="605" y="680"/>
                </a:lnTo>
                <a:lnTo>
                  <a:pt x="605" y="672"/>
                </a:lnTo>
                <a:lnTo>
                  <a:pt x="599" y="663"/>
                </a:lnTo>
                <a:lnTo>
                  <a:pt x="593" y="647"/>
                </a:lnTo>
                <a:lnTo>
                  <a:pt x="582" y="630"/>
                </a:lnTo>
                <a:lnTo>
                  <a:pt x="572" y="597"/>
                </a:lnTo>
                <a:lnTo>
                  <a:pt x="589" y="571"/>
                </a:lnTo>
                <a:lnTo>
                  <a:pt x="599" y="547"/>
                </a:lnTo>
                <a:lnTo>
                  <a:pt x="599" y="524"/>
                </a:lnTo>
                <a:lnTo>
                  <a:pt x="614" y="505"/>
                </a:lnTo>
                <a:lnTo>
                  <a:pt x="614" y="482"/>
                </a:lnTo>
                <a:lnTo>
                  <a:pt x="626" y="473"/>
                </a:lnTo>
                <a:lnTo>
                  <a:pt x="643" y="440"/>
                </a:lnTo>
                <a:lnTo>
                  <a:pt x="674" y="423"/>
                </a:lnTo>
                <a:lnTo>
                  <a:pt x="676" y="407"/>
                </a:lnTo>
                <a:lnTo>
                  <a:pt x="676" y="373"/>
                </a:lnTo>
                <a:lnTo>
                  <a:pt x="687" y="342"/>
                </a:lnTo>
                <a:lnTo>
                  <a:pt x="716" y="315"/>
                </a:lnTo>
                <a:lnTo>
                  <a:pt x="720" y="303"/>
                </a:lnTo>
                <a:lnTo>
                  <a:pt x="739" y="288"/>
                </a:lnTo>
                <a:lnTo>
                  <a:pt x="741" y="286"/>
                </a:lnTo>
                <a:lnTo>
                  <a:pt x="741" y="250"/>
                </a:lnTo>
                <a:lnTo>
                  <a:pt x="741" y="221"/>
                </a:lnTo>
                <a:lnTo>
                  <a:pt x="760" y="194"/>
                </a:lnTo>
                <a:lnTo>
                  <a:pt x="768" y="156"/>
                </a:lnTo>
                <a:lnTo>
                  <a:pt x="789" y="134"/>
                </a:lnTo>
                <a:lnTo>
                  <a:pt x="795" y="113"/>
                </a:lnTo>
                <a:lnTo>
                  <a:pt x="795" y="108"/>
                </a:lnTo>
                <a:lnTo>
                  <a:pt x="801" y="92"/>
                </a:lnTo>
                <a:lnTo>
                  <a:pt x="691" y="102"/>
                </a:lnTo>
                <a:lnTo>
                  <a:pt x="691" y="90"/>
                </a:lnTo>
                <a:lnTo>
                  <a:pt x="712" y="69"/>
                </a:lnTo>
                <a:lnTo>
                  <a:pt x="735" y="50"/>
                </a:lnTo>
                <a:lnTo>
                  <a:pt x="739" y="31"/>
                </a:lnTo>
                <a:lnTo>
                  <a:pt x="730" y="13"/>
                </a:lnTo>
                <a:lnTo>
                  <a:pt x="716" y="6"/>
                </a:lnTo>
                <a:lnTo>
                  <a:pt x="716" y="0"/>
                </a:lnTo>
                <a:lnTo>
                  <a:pt x="0" y="27"/>
                </a:lnTo>
                <a:close/>
              </a:path>
            </a:pathLst>
          </a:custGeom>
          <a:solidFill>
            <a:schemeClr val="bg1">
              <a:lumMod val="85000"/>
            </a:schemeClr>
          </a:solidFill>
          <a:ln w="9525">
            <a:noFill/>
            <a:round/>
            <a:headEnd/>
            <a:tailEnd/>
          </a:ln>
        </p:spPr>
        <p:txBody>
          <a:bodyPr/>
          <a:lstStyle/>
          <a:p>
            <a:pPr>
              <a:buFont typeface="Wingdings" pitchFamily="2" charset="2"/>
              <a:buNone/>
              <a:defRPr/>
            </a:pPr>
            <a:endParaRPr lang="en-US" dirty="0">
              <a:latin typeface="Impact" pitchFamily="34" charset="0"/>
            </a:endParaRPr>
          </a:p>
        </p:txBody>
      </p:sp>
      <p:sp>
        <p:nvSpPr>
          <p:cNvPr id="35929" name="Rectangle 79"/>
          <p:cNvSpPr>
            <a:spLocks noChangeArrowheads="1"/>
          </p:cNvSpPr>
          <p:nvPr/>
        </p:nvSpPr>
        <p:spPr bwMode="auto">
          <a:xfrm>
            <a:off x="4937125" y="3957638"/>
            <a:ext cx="198438"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AR</a:t>
            </a:r>
            <a:endParaRPr lang="en-US"/>
          </a:p>
        </p:txBody>
      </p:sp>
      <p:sp>
        <p:nvSpPr>
          <p:cNvPr id="35930" name="Freeform 80"/>
          <p:cNvSpPr>
            <a:spLocks/>
          </p:cNvSpPr>
          <p:nvPr/>
        </p:nvSpPr>
        <p:spPr bwMode="auto">
          <a:xfrm>
            <a:off x="4764088" y="3741738"/>
            <a:ext cx="636587" cy="577850"/>
          </a:xfrm>
          <a:custGeom>
            <a:avLst/>
            <a:gdLst>
              <a:gd name="T0" fmla="*/ 0 w 801"/>
              <a:gd name="T1" fmla="*/ 2147483647 h 728"/>
              <a:gd name="T2" fmla="*/ 2147483647 w 801"/>
              <a:gd name="T3" fmla="*/ 2147483647 h 728"/>
              <a:gd name="T4" fmla="*/ 2147483647 w 801"/>
              <a:gd name="T5" fmla="*/ 2147483647 h 728"/>
              <a:gd name="T6" fmla="*/ 2147483647 w 801"/>
              <a:gd name="T7" fmla="*/ 2147483647 h 728"/>
              <a:gd name="T8" fmla="*/ 2147483647 w 801"/>
              <a:gd name="T9" fmla="*/ 2147483647 h 728"/>
              <a:gd name="T10" fmla="*/ 2147483647 w 801"/>
              <a:gd name="T11" fmla="*/ 2147483647 h 728"/>
              <a:gd name="T12" fmla="*/ 2147483647 w 801"/>
              <a:gd name="T13" fmla="*/ 2147483647 h 728"/>
              <a:gd name="T14" fmla="*/ 2147483647 w 801"/>
              <a:gd name="T15" fmla="*/ 2147483647 h 728"/>
              <a:gd name="T16" fmla="*/ 2147483647 w 801"/>
              <a:gd name="T17" fmla="*/ 2147483647 h 728"/>
              <a:gd name="T18" fmla="*/ 2147483647 w 801"/>
              <a:gd name="T19" fmla="*/ 2147483647 h 728"/>
              <a:gd name="T20" fmla="*/ 2147483647 w 801"/>
              <a:gd name="T21" fmla="*/ 2147483647 h 728"/>
              <a:gd name="T22" fmla="*/ 2147483647 w 801"/>
              <a:gd name="T23" fmla="*/ 2147483647 h 728"/>
              <a:gd name="T24" fmla="*/ 2147483647 w 801"/>
              <a:gd name="T25" fmla="*/ 2147483647 h 728"/>
              <a:gd name="T26" fmla="*/ 2147483647 w 801"/>
              <a:gd name="T27" fmla="*/ 2147483647 h 728"/>
              <a:gd name="T28" fmla="*/ 2147483647 w 801"/>
              <a:gd name="T29" fmla="*/ 2147483647 h 728"/>
              <a:gd name="T30" fmla="*/ 2147483647 w 801"/>
              <a:gd name="T31" fmla="*/ 2147483647 h 728"/>
              <a:gd name="T32" fmla="*/ 2147483647 w 801"/>
              <a:gd name="T33" fmla="*/ 2147483647 h 728"/>
              <a:gd name="T34" fmla="*/ 2147483647 w 801"/>
              <a:gd name="T35" fmla="*/ 2147483647 h 728"/>
              <a:gd name="T36" fmla="*/ 2147483647 w 801"/>
              <a:gd name="T37" fmla="*/ 2147483647 h 728"/>
              <a:gd name="T38" fmla="*/ 2147483647 w 801"/>
              <a:gd name="T39" fmla="*/ 2147483647 h 728"/>
              <a:gd name="T40" fmla="*/ 2147483647 w 801"/>
              <a:gd name="T41" fmla="*/ 2147483647 h 728"/>
              <a:gd name="T42" fmla="*/ 2147483647 w 801"/>
              <a:gd name="T43" fmla="*/ 2147483647 h 728"/>
              <a:gd name="T44" fmla="*/ 2147483647 w 801"/>
              <a:gd name="T45" fmla="*/ 2147483647 h 728"/>
              <a:gd name="T46" fmla="*/ 2147483647 w 801"/>
              <a:gd name="T47" fmla="*/ 2147483647 h 728"/>
              <a:gd name="T48" fmla="*/ 2147483647 w 801"/>
              <a:gd name="T49" fmla="*/ 2147483647 h 728"/>
              <a:gd name="T50" fmla="*/ 2147483647 w 801"/>
              <a:gd name="T51" fmla="*/ 2147483647 h 728"/>
              <a:gd name="T52" fmla="*/ 2147483647 w 801"/>
              <a:gd name="T53" fmla="*/ 2147483647 h 728"/>
              <a:gd name="T54" fmla="*/ 2147483647 w 801"/>
              <a:gd name="T55" fmla="*/ 2147483647 h 728"/>
              <a:gd name="T56" fmla="*/ 2147483647 w 801"/>
              <a:gd name="T57" fmla="*/ 2147483647 h 728"/>
              <a:gd name="T58" fmla="*/ 2147483647 w 801"/>
              <a:gd name="T59" fmla="*/ 2147483647 h 728"/>
              <a:gd name="T60" fmla="*/ 2147483647 w 801"/>
              <a:gd name="T61" fmla="*/ 2147483647 h 728"/>
              <a:gd name="T62" fmla="*/ 2147483647 w 801"/>
              <a:gd name="T63" fmla="*/ 2147483647 h 728"/>
              <a:gd name="T64" fmla="*/ 2147483647 w 801"/>
              <a:gd name="T65" fmla="*/ 2147483647 h 728"/>
              <a:gd name="T66" fmla="*/ 2147483647 w 801"/>
              <a:gd name="T67" fmla="*/ 2147483647 h 728"/>
              <a:gd name="T68" fmla="*/ 2147483647 w 801"/>
              <a:gd name="T69" fmla="*/ 2147483647 h 728"/>
              <a:gd name="T70" fmla="*/ 2147483647 w 801"/>
              <a:gd name="T71" fmla="*/ 2147483647 h 728"/>
              <a:gd name="T72" fmla="*/ 2147483647 w 801"/>
              <a:gd name="T73" fmla="*/ 2147483647 h 728"/>
              <a:gd name="T74" fmla="*/ 2147483647 w 801"/>
              <a:gd name="T75" fmla="*/ 2147483647 h 728"/>
              <a:gd name="T76" fmla="*/ 2147483647 w 801"/>
              <a:gd name="T77" fmla="*/ 2147483647 h 728"/>
              <a:gd name="T78" fmla="*/ 2147483647 w 801"/>
              <a:gd name="T79" fmla="*/ 2147483647 h 728"/>
              <a:gd name="T80" fmla="*/ 2147483647 w 801"/>
              <a:gd name="T81" fmla="*/ 2147483647 h 728"/>
              <a:gd name="T82" fmla="*/ 2147483647 w 801"/>
              <a:gd name="T83" fmla="*/ 2147483647 h 728"/>
              <a:gd name="T84" fmla="*/ 2147483647 w 801"/>
              <a:gd name="T85" fmla="*/ 2147483647 h 728"/>
              <a:gd name="T86" fmla="*/ 2147483647 w 801"/>
              <a:gd name="T87" fmla="*/ 2147483647 h 728"/>
              <a:gd name="T88" fmla="*/ 2147483647 w 801"/>
              <a:gd name="T89" fmla="*/ 2147483647 h 728"/>
              <a:gd name="T90" fmla="*/ 2147483647 w 801"/>
              <a:gd name="T91" fmla="*/ 2147483647 h 728"/>
              <a:gd name="T92" fmla="*/ 2147483647 w 801"/>
              <a:gd name="T93" fmla="*/ 2147483647 h 728"/>
              <a:gd name="T94" fmla="*/ 2147483647 w 801"/>
              <a:gd name="T95" fmla="*/ 0 h 728"/>
              <a:gd name="T96" fmla="*/ 0 w 801"/>
              <a:gd name="T97" fmla="*/ 2147483647 h 72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801"/>
              <a:gd name="T148" fmla="*/ 0 h 728"/>
              <a:gd name="T149" fmla="*/ 801 w 801"/>
              <a:gd name="T150" fmla="*/ 728 h 728"/>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801" h="728">
                <a:moveTo>
                  <a:pt x="0" y="27"/>
                </a:moveTo>
                <a:lnTo>
                  <a:pt x="27" y="250"/>
                </a:lnTo>
                <a:lnTo>
                  <a:pt x="23" y="603"/>
                </a:lnTo>
                <a:lnTo>
                  <a:pt x="50" y="624"/>
                </a:lnTo>
                <a:lnTo>
                  <a:pt x="59" y="624"/>
                </a:lnTo>
                <a:lnTo>
                  <a:pt x="82" y="615"/>
                </a:lnTo>
                <a:lnTo>
                  <a:pt x="104" y="619"/>
                </a:lnTo>
                <a:lnTo>
                  <a:pt x="104" y="728"/>
                </a:lnTo>
                <a:lnTo>
                  <a:pt x="589" y="717"/>
                </a:lnTo>
                <a:lnTo>
                  <a:pt x="589" y="701"/>
                </a:lnTo>
                <a:lnTo>
                  <a:pt x="593" y="684"/>
                </a:lnTo>
                <a:lnTo>
                  <a:pt x="605" y="680"/>
                </a:lnTo>
                <a:lnTo>
                  <a:pt x="605" y="672"/>
                </a:lnTo>
                <a:lnTo>
                  <a:pt x="599" y="663"/>
                </a:lnTo>
                <a:lnTo>
                  <a:pt x="593" y="647"/>
                </a:lnTo>
                <a:lnTo>
                  <a:pt x="582" y="630"/>
                </a:lnTo>
                <a:lnTo>
                  <a:pt x="572" y="597"/>
                </a:lnTo>
                <a:lnTo>
                  <a:pt x="589" y="571"/>
                </a:lnTo>
                <a:lnTo>
                  <a:pt x="599" y="547"/>
                </a:lnTo>
                <a:lnTo>
                  <a:pt x="599" y="524"/>
                </a:lnTo>
                <a:lnTo>
                  <a:pt x="614" y="505"/>
                </a:lnTo>
                <a:lnTo>
                  <a:pt x="614" y="482"/>
                </a:lnTo>
                <a:lnTo>
                  <a:pt x="626" y="473"/>
                </a:lnTo>
                <a:lnTo>
                  <a:pt x="643" y="440"/>
                </a:lnTo>
                <a:lnTo>
                  <a:pt x="674" y="423"/>
                </a:lnTo>
                <a:lnTo>
                  <a:pt x="676" y="407"/>
                </a:lnTo>
                <a:lnTo>
                  <a:pt x="676" y="373"/>
                </a:lnTo>
                <a:lnTo>
                  <a:pt x="687" y="342"/>
                </a:lnTo>
                <a:lnTo>
                  <a:pt x="716" y="315"/>
                </a:lnTo>
                <a:lnTo>
                  <a:pt x="720" y="303"/>
                </a:lnTo>
                <a:lnTo>
                  <a:pt x="739" y="288"/>
                </a:lnTo>
                <a:lnTo>
                  <a:pt x="741" y="286"/>
                </a:lnTo>
                <a:lnTo>
                  <a:pt x="741" y="250"/>
                </a:lnTo>
                <a:lnTo>
                  <a:pt x="741" y="221"/>
                </a:lnTo>
                <a:lnTo>
                  <a:pt x="760" y="194"/>
                </a:lnTo>
                <a:lnTo>
                  <a:pt x="768" y="156"/>
                </a:lnTo>
                <a:lnTo>
                  <a:pt x="789" y="134"/>
                </a:lnTo>
                <a:lnTo>
                  <a:pt x="795" y="113"/>
                </a:lnTo>
                <a:lnTo>
                  <a:pt x="795" y="108"/>
                </a:lnTo>
                <a:lnTo>
                  <a:pt x="801" y="92"/>
                </a:lnTo>
                <a:lnTo>
                  <a:pt x="691" y="102"/>
                </a:lnTo>
                <a:lnTo>
                  <a:pt x="691" y="90"/>
                </a:lnTo>
                <a:lnTo>
                  <a:pt x="712" y="69"/>
                </a:lnTo>
                <a:lnTo>
                  <a:pt x="735" y="50"/>
                </a:lnTo>
                <a:lnTo>
                  <a:pt x="739" y="31"/>
                </a:lnTo>
                <a:lnTo>
                  <a:pt x="730" y="13"/>
                </a:lnTo>
                <a:lnTo>
                  <a:pt x="716" y="6"/>
                </a:lnTo>
                <a:lnTo>
                  <a:pt x="716" y="0"/>
                </a:lnTo>
                <a:lnTo>
                  <a:pt x="0" y="27"/>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83" name="Freeform 81"/>
          <p:cNvSpPr>
            <a:spLocks/>
          </p:cNvSpPr>
          <p:nvPr/>
        </p:nvSpPr>
        <p:spPr bwMode="auto">
          <a:xfrm>
            <a:off x="5194300" y="3968750"/>
            <a:ext cx="447675" cy="777875"/>
          </a:xfrm>
          <a:custGeom>
            <a:avLst/>
            <a:gdLst/>
            <a:ahLst/>
            <a:cxnLst>
              <a:cxn ang="0">
                <a:pos x="525" y="0"/>
              </a:cxn>
              <a:cxn ang="0">
                <a:pos x="536" y="17"/>
              </a:cxn>
              <a:cxn ang="0">
                <a:pos x="525" y="607"/>
              </a:cxn>
              <a:cxn ang="0">
                <a:pos x="528" y="634"/>
              </a:cxn>
              <a:cxn ang="0">
                <a:pos x="565" y="934"/>
              </a:cxn>
              <a:cxn ang="0">
                <a:pos x="557" y="938"/>
              </a:cxn>
              <a:cxn ang="0">
                <a:pos x="542" y="934"/>
              </a:cxn>
              <a:cxn ang="0">
                <a:pos x="536" y="922"/>
              </a:cxn>
              <a:cxn ang="0">
                <a:pos x="509" y="934"/>
              </a:cxn>
              <a:cxn ang="0">
                <a:pos x="488" y="928"/>
              </a:cxn>
              <a:cxn ang="0">
                <a:pos x="415" y="951"/>
              </a:cxn>
              <a:cxn ang="0">
                <a:pos x="379" y="980"/>
              </a:cxn>
              <a:cxn ang="0">
                <a:pos x="356" y="976"/>
              </a:cxn>
              <a:cxn ang="0">
                <a:pos x="350" y="940"/>
              </a:cxn>
              <a:cxn ang="0">
                <a:pos x="311" y="907"/>
              </a:cxn>
              <a:cxn ang="0">
                <a:pos x="311" y="863"/>
              </a:cxn>
              <a:cxn ang="0">
                <a:pos x="323" y="830"/>
              </a:cxn>
              <a:cxn ang="0">
                <a:pos x="311" y="820"/>
              </a:cxn>
              <a:cxn ang="0">
                <a:pos x="0" y="836"/>
              </a:cxn>
              <a:cxn ang="0">
                <a:pos x="4" y="771"/>
              </a:cxn>
              <a:cxn ang="0">
                <a:pos x="27" y="690"/>
              </a:cxn>
              <a:cxn ang="0">
                <a:pos x="60" y="636"/>
              </a:cxn>
              <a:cxn ang="0">
                <a:pos x="71" y="596"/>
              </a:cxn>
              <a:cxn ang="0">
                <a:pos x="75" y="590"/>
              </a:cxn>
              <a:cxn ang="0">
                <a:pos x="98" y="575"/>
              </a:cxn>
              <a:cxn ang="0">
                <a:pos x="94" y="559"/>
              </a:cxn>
              <a:cxn ang="0">
                <a:pos x="87" y="550"/>
              </a:cxn>
              <a:cxn ang="0">
                <a:pos x="75" y="527"/>
              </a:cxn>
              <a:cxn ang="0">
                <a:pos x="71" y="488"/>
              </a:cxn>
              <a:cxn ang="0">
                <a:pos x="50" y="452"/>
              </a:cxn>
              <a:cxn ang="0">
                <a:pos x="50" y="434"/>
              </a:cxn>
              <a:cxn ang="0">
                <a:pos x="50" y="419"/>
              </a:cxn>
              <a:cxn ang="0">
                <a:pos x="54" y="402"/>
              </a:cxn>
              <a:cxn ang="0">
                <a:pos x="66" y="396"/>
              </a:cxn>
              <a:cxn ang="0">
                <a:pos x="66" y="390"/>
              </a:cxn>
              <a:cxn ang="0">
                <a:pos x="60" y="379"/>
              </a:cxn>
              <a:cxn ang="0">
                <a:pos x="54" y="363"/>
              </a:cxn>
              <a:cxn ang="0">
                <a:pos x="43" y="346"/>
              </a:cxn>
              <a:cxn ang="0">
                <a:pos x="33" y="313"/>
              </a:cxn>
              <a:cxn ang="0">
                <a:pos x="50" y="288"/>
              </a:cxn>
              <a:cxn ang="0">
                <a:pos x="60" y="263"/>
              </a:cxn>
              <a:cxn ang="0">
                <a:pos x="60" y="242"/>
              </a:cxn>
              <a:cxn ang="0">
                <a:pos x="75" y="223"/>
              </a:cxn>
              <a:cxn ang="0">
                <a:pos x="75" y="200"/>
              </a:cxn>
              <a:cxn ang="0">
                <a:pos x="87" y="190"/>
              </a:cxn>
              <a:cxn ang="0">
                <a:pos x="104" y="158"/>
              </a:cxn>
              <a:cxn ang="0">
                <a:pos x="135" y="140"/>
              </a:cxn>
              <a:cxn ang="0">
                <a:pos x="137" y="125"/>
              </a:cxn>
              <a:cxn ang="0">
                <a:pos x="137" y="90"/>
              </a:cxn>
              <a:cxn ang="0">
                <a:pos x="148" y="60"/>
              </a:cxn>
              <a:cxn ang="0">
                <a:pos x="179" y="31"/>
              </a:cxn>
              <a:cxn ang="0">
                <a:pos x="181" y="21"/>
              </a:cxn>
              <a:cxn ang="0">
                <a:pos x="525" y="0"/>
              </a:cxn>
            </a:cxnLst>
            <a:rect l="0" t="0" r="r" b="b"/>
            <a:pathLst>
              <a:path w="565" h="980">
                <a:moveTo>
                  <a:pt x="525" y="0"/>
                </a:moveTo>
                <a:lnTo>
                  <a:pt x="536" y="17"/>
                </a:lnTo>
                <a:lnTo>
                  <a:pt x="525" y="607"/>
                </a:lnTo>
                <a:lnTo>
                  <a:pt x="528" y="634"/>
                </a:lnTo>
                <a:lnTo>
                  <a:pt x="565" y="934"/>
                </a:lnTo>
                <a:lnTo>
                  <a:pt x="557" y="938"/>
                </a:lnTo>
                <a:lnTo>
                  <a:pt x="542" y="934"/>
                </a:lnTo>
                <a:lnTo>
                  <a:pt x="536" y="922"/>
                </a:lnTo>
                <a:lnTo>
                  <a:pt x="509" y="934"/>
                </a:lnTo>
                <a:lnTo>
                  <a:pt x="488" y="928"/>
                </a:lnTo>
                <a:lnTo>
                  <a:pt x="415" y="951"/>
                </a:lnTo>
                <a:lnTo>
                  <a:pt x="379" y="980"/>
                </a:lnTo>
                <a:lnTo>
                  <a:pt x="356" y="976"/>
                </a:lnTo>
                <a:lnTo>
                  <a:pt x="350" y="940"/>
                </a:lnTo>
                <a:lnTo>
                  <a:pt x="311" y="907"/>
                </a:lnTo>
                <a:lnTo>
                  <a:pt x="311" y="863"/>
                </a:lnTo>
                <a:lnTo>
                  <a:pt x="323" y="830"/>
                </a:lnTo>
                <a:lnTo>
                  <a:pt x="311" y="820"/>
                </a:lnTo>
                <a:lnTo>
                  <a:pt x="0" y="836"/>
                </a:lnTo>
                <a:lnTo>
                  <a:pt x="4" y="771"/>
                </a:lnTo>
                <a:lnTo>
                  <a:pt x="27" y="690"/>
                </a:lnTo>
                <a:lnTo>
                  <a:pt x="60" y="636"/>
                </a:lnTo>
                <a:lnTo>
                  <a:pt x="71" y="596"/>
                </a:lnTo>
                <a:lnTo>
                  <a:pt x="75" y="590"/>
                </a:lnTo>
                <a:lnTo>
                  <a:pt x="98" y="575"/>
                </a:lnTo>
                <a:lnTo>
                  <a:pt x="94" y="559"/>
                </a:lnTo>
                <a:lnTo>
                  <a:pt x="87" y="550"/>
                </a:lnTo>
                <a:lnTo>
                  <a:pt x="75" y="527"/>
                </a:lnTo>
                <a:lnTo>
                  <a:pt x="71" y="488"/>
                </a:lnTo>
                <a:lnTo>
                  <a:pt x="50" y="452"/>
                </a:lnTo>
                <a:lnTo>
                  <a:pt x="50" y="434"/>
                </a:lnTo>
                <a:lnTo>
                  <a:pt x="50" y="419"/>
                </a:lnTo>
                <a:lnTo>
                  <a:pt x="54" y="402"/>
                </a:lnTo>
                <a:lnTo>
                  <a:pt x="66" y="396"/>
                </a:lnTo>
                <a:lnTo>
                  <a:pt x="66" y="390"/>
                </a:lnTo>
                <a:lnTo>
                  <a:pt x="60" y="379"/>
                </a:lnTo>
                <a:lnTo>
                  <a:pt x="54" y="363"/>
                </a:lnTo>
                <a:lnTo>
                  <a:pt x="43" y="346"/>
                </a:lnTo>
                <a:lnTo>
                  <a:pt x="33" y="313"/>
                </a:lnTo>
                <a:lnTo>
                  <a:pt x="50" y="288"/>
                </a:lnTo>
                <a:lnTo>
                  <a:pt x="60" y="263"/>
                </a:lnTo>
                <a:lnTo>
                  <a:pt x="60" y="242"/>
                </a:lnTo>
                <a:lnTo>
                  <a:pt x="75" y="223"/>
                </a:lnTo>
                <a:lnTo>
                  <a:pt x="75" y="200"/>
                </a:lnTo>
                <a:lnTo>
                  <a:pt x="87" y="190"/>
                </a:lnTo>
                <a:lnTo>
                  <a:pt x="104" y="158"/>
                </a:lnTo>
                <a:lnTo>
                  <a:pt x="135" y="140"/>
                </a:lnTo>
                <a:lnTo>
                  <a:pt x="137" y="125"/>
                </a:lnTo>
                <a:lnTo>
                  <a:pt x="137" y="90"/>
                </a:lnTo>
                <a:lnTo>
                  <a:pt x="148" y="60"/>
                </a:lnTo>
                <a:lnTo>
                  <a:pt x="179" y="31"/>
                </a:lnTo>
                <a:lnTo>
                  <a:pt x="181" y="21"/>
                </a:lnTo>
                <a:lnTo>
                  <a:pt x="525" y="0"/>
                </a:lnTo>
                <a:close/>
              </a:path>
            </a:pathLst>
          </a:custGeom>
          <a:solidFill>
            <a:schemeClr val="bg1">
              <a:lumMod val="85000"/>
            </a:schemeClr>
          </a:solidFill>
          <a:ln w="9525">
            <a:noFill/>
            <a:round/>
            <a:headEnd/>
            <a:tailEnd/>
          </a:ln>
        </p:spPr>
        <p:txBody>
          <a:bodyPr/>
          <a:lstStyle/>
          <a:p>
            <a:pPr>
              <a:buFont typeface="Wingdings" pitchFamily="2" charset="2"/>
              <a:buNone/>
              <a:defRPr/>
            </a:pPr>
            <a:endParaRPr lang="en-US" dirty="0">
              <a:latin typeface="Impact" pitchFamily="34" charset="0"/>
            </a:endParaRPr>
          </a:p>
        </p:txBody>
      </p:sp>
      <p:sp>
        <p:nvSpPr>
          <p:cNvPr id="35932" name="Rectangle 82"/>
          <p:cNvSpPr>
            <a:spLocks noChangeArrowheads="1"/>
          </p:cNvSpPr>
          <p:nvPr/>
        </p:nvSpPr>
        <p:spPr bwMode="auto">
          <a:xfrm>
            <a:off x="5367338" y="4211638"/>
            <a:ext cx="211137"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MS</a:t>
            </a:r>
            <a:endParaRPr lang="en-US"/>
          </a:p>
        </p:txBody>
      </p:sp>
      <p:sp>
        <p:nvSpPr>
          <p:cNvPr id="35933" name="Freeform 83"/>
          <p:cNvSpPr>
            <a:spLocks/>
          </p:cNvSpPr>
          <p:nvPr/>
        </p:nvSpPr>
        <p:spPr bwMode="auto">
          <a:xfrm>
            <a:off x="5194300" y="3968750"/>
            <a:ext cx="447675" cy="777875"/>
          </a:xfrm>
          <a:custGeom>
            <a:avLst/>
            <a:gdLst>
              <a:gd name="T0" fmla="*/ 2147483647 w 565"/>
              <a:gd name="T1" fmla="*/ 0 h 980"/>
              <a:gd name="T2" fmla="*/ 2147483647 w 565"/>
              <a:gd name="T3" fmla="*/ 2147483647 h 980"/>
              <a:gd name="T4" fmla="*/ 2147483647 w 565"/>
              <a:gd name="T5" fmla="*/ 2147483647 h 980"/>
              <a:gd name="T6" fmla="*/ 2147483647 w 565"/>
              <a:gd name="T7" fmla="*/ 2147483647 h 980"/>
              <a:gd name="T8" fmla="*/ 2147483647 w 565"/>
              <a:gd name="T9" fmla="*/ 2147483647 h 980"/>
              <a:gd name="T10" fmla="*/ 2147483647 w 565"/>
              <a:gd name="T11" fmla="*/ 2147483647 h 980"/>
              <a:gd name="T12" fmla="*/ 2147483647 w 565"/>
              <a:gd name="T13" fmla="*/ 2147483647 h 980"/>
              <a:gd name="T14" fmla="*/ 2147483647 w 565"/>
              <a:gd name="T15" fmla="*/ 2147483647 h 980"/>
              <a:gd name="T16" fmla="*/ 2147483647 w 565"/>
              <a:gd name="T17" fmla="*/ 2147483647 h 980"/>
              <a:gd name="T18" fmla="*/ 2147483647 w 565"/>
              <a:gd name="T19" fmla="*/ 2147483647 h 980"/>
              <a:gd name="T20" fmla="*/ 2147483647 w 565"/>
              <a:gd name="T21" fmla="*/ 2147483647 h 980"/>
              <a:gd name="T22" fmla="*/ 2147483647 w 565"/>
              <a:gd name="T23" fmla="*/ 2147483647 h 980"/>
              <a:gd name="T24" fmla="*/ 2147483647 w 565"/>
              <a:gd name="T25" fmla="*/ 2147483647 h 980"/>
              <a:gd name="T26" fmla="*/ 2147483647 w 565"/>
              <a:gd name="T27" fmla="*/ 2147483647 h 980"/>
              <a:gd name="T28" fmla="*/ 2147483647 w 565"/>
              <a:gd name="T29" fmla="*/ 2147483647 h 980"/>
              <a:gd name="T30" fmla="*/ 2147483647 w 565"/>
              <a:gd name="T31" fmla="*/ 2147483647 h 980"/>
              <a:gd name="T32" fmla="*/ 2147483647 w 565"/>
              <a:gd name="T33" fmla="*/ 2147483647 h 980"/>
              <a:gd name="T34" fmla="*/ 2147483647 w 565"/>
              <a:gd name="T35" fmla="*/ 2147483647 h 980"/>
              <a:gd name="T36" fmla="*/ 0 w 565"/>
              <a:gd name="T37" fmla="*/ 2147483647 h 980"/>
              <a:gd name="T38" fmla="*/ 2147483647 w 565"/>
              <a:gd name="T39" fmla="*/ 2147483647 h 980"/>
              <a:gd name="T40" fmla="*/ 2147483647 w 565"/>
              <a:gd name="T41" fmla="*/ 2147483647 h 980"/>
              <a:gd name="T42" fmla="*/ 2147483647 w 565"/>
              <a:gd name="T43" fmla="*/ 2147483647 h 980"/>
              <a:gd name="T44" fmla="*/ 2147483647 w 565"/>
              <a:gd name="T45" fmla="*/ 2147483647 h 980"/>
              <a:gd name="T46" fmla="*/ 2147483647 w 565"/>
              <a:gd name="T47" fmla="*/ 2147483647 h 980"/>
              <a:gd name="T48" fmla="*/ 2147483647 w 565"/>
              <a:gd name="T49" fmla="*/ 2147483647 h 980"/>
              <a:gd name="T50" fmla="*/ 2147483647 w 565"/>
              <a:gd name="T51" fmla="*/ 2147483647 h 980"/>
              <a:gd name="T52" fmla="*/ 2147483647 w 565"/>
              <a:gd name="T53" fmla="*/ 2147483647 h 980"/>
              <a:gd name="T54" fmla="*/ 2147483647 w 565"/>
              <a:gd name="T55" fmla="*/ 2147483647 h 980"/>
              <a:gd name="T56" fmla="*/ 2147483647 w 565"/>
              <a:gd name="T57" fmla="*/ 2147483647 h 980"/>
              <a:gd name="T58" fmla="*/ 2147483647 w 565"/>
              <a:gd name="T59" fmla="*/ 2147483647 h 980"/>
              <a:gd name="T60" fmla="*/ 2147483647 w 565"/>
              <a:gd name="T61" fmla="*/ 2147483647 h 980"/>
              <a:gd name="T62" fmla="*/ 2147483647 w 565"/>
              <a:gd name="T63" fmla="*/ 2147483647 h 980"/>
              <a:gd name="T64" fmla="*/ 2147483647 w 565"/>
              <a:gd name="T65" fmla="*/ 2147483647 h 980"/>
              <a:gd name="T66" fmla="*/ 2147483647 w 565"/>
              <a:gd name="T67" fmla="*/ 2147483647 h 980"/>
              <a:gd name="T68" fmla="*/ 2147483647 w 565"/>
              <a:gd name="T69" fmla="*/ 2147483647 h 980"/>
              <a:gd name="T70" fmla="*/ 2147483647 w 565"/>
              <a:gd name="T71" fmla="*/ 2147483647 h 980"/>
              <a:gd name="T72" fmla="*/ 2147483647 w 565"/>
              <a:gd name="T73" fmla="*/ 2147483647 h 980"/>
              <a:gd name="T74" fmla="*/ 2147483647 w 565"/>
              <a:gd name="T75" fmla="*/ 2147483647 h 980"/>
              <a:gd name="T76" fmla="*/ 2147483647 w 565"/>
              <a:gd name="T77" fmla="*/ 2147483647 h 980"/>
              <a:gd name="T78" fmla="*/ 2147483647 w 565"/>
              <a:gd name="T79" fmla="*/ 2147483647 h 980"/>
              <a:gd name="T80" fmla="*/ 2147483647 w 565"/>
              <a:gd name="T81" fmla="*/ 2147483647 h 980"/>
              <a:gd name="T82" fmla="*/ 2147483647 w 565"/>
              <a:gd name="T83" fmla="*/ 2147483647 h 980"/>
              <a:gd name="T84" fmla="*/ 2147483647 w 565"/>
              <a:gd name="T85" fmla="*/ 2147483647 h 980"/>
              <a:gd name="T86" fmla="*/ 2147483647 w 565"/>
              <a:gd name="T87" fmla="*/ 2147483647 h 980"/>
              <a:gd name="T88" fmla="*/ 2147483647 w 565"/>
              <a:gd name="T89" fmla="*/ 2147483647 h 980"/>
              <a:gd name="T90" fmla="*/ 2147483647 w 565"/>
              <a:gd name="T91" fmla="*/ 2147483647 h 980"/>
              <a:gd name="T92" fmla="*/ 2147483647 w 565"/>
              <a:gd name="T93" fmla="*/ 2147483647 h 980"/>
              <a:gd name="T94" fmla="*/ 2147483647 w 565"/>
              <a:gd name="T95" fmla="*/ 2147483647 h 980"/>
              <a:gd name="T96" fmla="*/ 2147483647 w 565"/>
              <a:gd name="T97" fmla="*/ 2147483647 h 980"/>
              <a:gd name="T98" fmla="*/ 2147483647 w 565"/>
              <a:gd name="T99" fmla="*/ 2147483647 h 980"/>
              <a:gd name="T100" fmla="*/ 2147483647 w 565"/>
              <a:gd name="T101" fmla="*/ 2147483647 h 980"/>
              <a:gd name="T102" fmla="*/ 2147483647 w 565"/>
              <a:gd name="T103" fmla="*/ 2147483647 h 980"/>
              <a:gd name="T104" fmla="*/ 2147483647 w 565"/>
              <a:gd name="T105" fmla="*/ 0 h 98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65"/>
              <a:gd name="T160" fmla="*/ 0 h 980"/>
              <a:gd name="T161" fmla="*/ 565 w 565"/>
              <a:gd name="T162" fmla="*/ 980 h 980"/>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65" h="980">
                <a:moveTo>
                  <a:pt x="525" y="0"/>
                </a:moveTo>
                <a:lnTo>
                  <a:pt x="536" y="17"/>
                </a:lnTo>
                <a:lnTo>
                  <a:pt x="525" y="607"/>
                </a:lnTo>
                <a:lnTo>
                  <a:pt x="528" y="634"/>
                </a:lnTo>
                <a:lnTo>
                  <a:pt x="565" y="934"/>
                </a:lnTo>
                <a:lnTo>
                  <a:pt x="557" y="938"/>
                </a:lnTo>
                <a:lnTo>
                  <a:pt x="542" y="934"/>
                </a:lnTo>
                <a:lnTo>
                  <a:pt x="536" y="922"/>
                </a:lnTo>
                <a:lnTo>
                  <a:pt x="509" y="934"/>
                </a:lnTo>
                <a:lnTo>
                  <a:pt x="488" y="928"/>
                </a:lnTo>
                <a:lnTo>
                  <a:pt x="415" y="951"/>
                </a:lnTo>
                <a:lnTo>
                  <a:pt x="379" y="980"/>
                </a:lnTo>
                <a:lnTo>
                  <a:pt x="356" y="976"/>
                </a:lnTo>
                <a:lnTo>
                  <a:pt x="350" y="940"/>
                </a:lnTo>
                <a:lnTo>
                  <a:pt x="311" y="907"/>
                </a:lnTo>
                <a:lnTo>
                  <a:pt x="311" y="863"/>
                </a:lnTo>
                <a:lnTo>
                  <a:pt x="323" y="830"/>
                </a:lnTo>
                <a:lnTo>
                  <a:pt x="311" y="820"/>
                </a:lnTo>
                <a:lnTo>
                  <a:pt x="0" y="836"/>
                </a:lnTo>
                <a:lnTo>
                  <a:pt x="4" y="771"/>
                </a:lnTo>
                <a:lnTo>
                  <a:pt x="27" y="690"/>
                </a:lnTo>
                <a:lnTo>
                  <a:pt x="60" y="636"/>
                </a:lnTo>
                <a:lnTo>
                  <a:pt x="71" y="596"/>
                </a:lnTo>
                <a:lnTo>
                  <a:pt x="75" y="590"/>
                </a:lnTo>
                <a:lnTo>
                  <a:pt x="98" y="575"/>
                </a:lnTo>
                <a:lnTo>
                  <a:pt x="94" y="559"/>
                </a:lnTo>
                <a:lnTo>
                  <a:pt x="87" y="550"/>
                </a:lnTo>
                <a:lnTo>
                  <a:pt x="75" y="527"/>
                </a:lnTo>
                <a:lnTo>
                  <a:pt x="71" y="488"/>
                </a:lnTo>
                <a:lnTo>
                  <a:pt x="50" y="452"/>
                </a:lnTo>
                <a:lnTo>
                  <a:pt x="50" y="434"/>
                </a:lnTo>
                <a:lnTo>
                  <a:pt x="50" y="419"/>
                </a:lnTo>
                <a:lnTo>
                  <a:pt x="54" y="402"/>
                </a:lnTo>
                <a:lnTo>
                  <a:pt x="66" y="396"/>
                </a:lnTo>
                <a:lnTo>
                  <a:pt x="66" y="390"/>
                </a:lnTo>
                <a:lnTo>
                  <a:pt x="60" y="379"/>
                </a:lnTo>
                <a:lnTo>
                  <a:pt x="54" y="363"/>
                </a:lnTo>
                <a:lnTo>
                  <a:pt x="43" y="346"/>
                </a:lnTo>
                <a:lnTo>
                  <a:pt x="33" y="313"/>
                </a:lnTo>
                <a:lnTo>
                  <a:pt x="50" y="288"/>
                </a:lnTo>
                <a:lnTo>
                  <a:pt x="60" y="263"/>
                </a:lnTo>
                <a:lnTo>
                  <a:pt x="60" y="242"/>
                </a:lnTo>
                <a:lnTo>
                  <a:pt x="75" y="223"/>
                </a:lnTo>
                <a:lnTo>
                  <a:pt x="75" y="200"/>
                </a:lnTo>
                <a:lnTo>
                  <a:pt x="87" y="190"/>
                </a:lnTo>
                <a:lnTo>
                  <a:pt x="104" y="158"/>
                </a:lnTo>
                <a:lnTo>
                  <a:pt x="135" y="140"/>
                </a:lnTo>
                <a:lnTo>
                  <a:pt x="137" y="125"/>
                </a:lnTo>
                <a:lnTo>
                  <a:pt x="137" y="90"/>
                </a:lnTo>
                <a:lnTo>
                  <a:pt x="148" y="60"/>
                </a:lnTo>
                <a:lnTo>
                  <a:pt x="179" y="31"/>
                </a:lnTo>
                <a:lnTo>
                  <a:pt x="181" y="21"/>
                </a:lnTo>
                <a:lnTo>
                  <a:pt x="525" y="0"/>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86" name="Freeform 84"/>
          <p:cNvSpPr>
            <a:spLocks/>
          </p:cNvSpPr>
          <p:nvPr/>
        </p:nvSpPr>
        <p:spPr bwMode="auto">
          <a:xfrm>
            <a:off x="3687763" y="1717675"/>
            <a:ext cx="833437" cy="520700"/>
          </a:xfrm>
          <a:custGeom>
            <a:avLst/>
            <a:gdLst/>
            <a:ahLst/>
            <a:cxnLst>
              <a:cxn ang="0">
                <a:pos x="0" y="609"/>
              </a:cxn>
              <a:cxn ang="0">
                <a:pos x="1051" y="655"/>
              </a:cxn>
              <a:cxn ang="0">
                <a:pos x="1045" y="626"/>
              </a:cxn>
              <a:cxn ang="0">
                <a:pos x="1051" y="597"/>
              </a:cxn>
              <a:cxn ang="0">
                <a:pos x="1028" y="528"/>
              </a:cxn>
              <a:cxn ang="0">
                <a:pos x="1024" y="511"/>
              </a:cxn>
              <a:cxn ang="0">
                <a:pos x="1024" y="478"/>
              </a:cxn>
              <a:cxn ang="0">
                <a:pos x="1016" y="455"/>
              </a:cxn>
              <a:cxn ang="0">
                <a:pos x="1012" y="353"/>
              </a:cxn>
              <a:cxn ang="0">
                <a:pos x="1006" y="292"/>
              </a:cxn>
              <a:cxn ang="0">
                <a:pos x="987" y="273"/>
              </a:cxn>
              <a:cxn ang="0">
                <a:pos x="974" y="207"/>
              </a:cxn>
              <a:cxn ang="0">
                <a:pos x="974" y="153"/>
              </a:cxn>
              <a:cxn ang="0">
                <a:pos x="979" y="119"/>
              </a:cxn>
              <a:cxn ang="0">
                <a:pos x="983" y="107"/>
              </a:cxn>
              <a:cxn ang="0">
                <a:pos x="964" y="55"/>
              </a:cxn>
              <a:cxn ang="0">
                <a:pos x="964" y="44"/>
              </a:cxn>
              <a:cxn ang="0">
                <a:pos x="511" y="30"/>
              </a:cxn>
              <a:cxn ang="0">
                <a:pos x="319" y="21"/>
              </a:cxn>
              <a:cxn ang="0">
                <a:pos x="46" y="0"/>
              </a:cxn>
              <a:cxn ang="0">
                <a:pos x="0" y="609"/>
              </a:cxn>
            </a:cxnLst>
            <a:rect l="0" t="0" r="r" b="b"/>
            <a:pathLst>
              <a:path w="1051" h="655">
                <a:moveTo>
                  <a:pt x="0" y="609"/>
                </a:moveTo>
                <a:lnTo>
                  <a:pt x="1051" y="655"/>
                </a:lnTo>
                <a:lnTo>
                  <a:pt x="1045" y="626"/>
                </a:lnTo>
                <a:lnTo>
                  <a:pt x="1051" y="597"/>
                </a:lnTo>
                <a:lnTo>
                  <a:pt x="1028" y="528"/>
                </a:lnTo>
                <a:lnTo>
                  <a:pt x="1024" y="511"/>
                </a:lnTo>
                <a:lnTo>
                  <a:pt x="1024" y="478"/>
                </a:lnTo>
                <a:lnTo>
                  <a:pt x="1016" y="455"/>
                </a:lnTo>
                <a:lnTo>
                  <a:pt x="1012" y="353"/>
                </a:lnTo>
                <a:lnTo>
                  <a:pt x="1006" y="292"/>
                </a:lnTo>
                <a:lnTo>
                  <a:pt x="987" y="273"/>
                </a:lnTo>
                <a:lnTo>
                  <a:pt x="974" y="207"/>
                </a:lnTo>
                <a:lnTo>
                  <a:pt x="974" y="153"/>
                </a:lnTo>
                <a:lnTo>
                  <a:pt x="979" y="119"/>
                </a:lnTo>
                <a:lnTo>
                  <a:pt x="983" y="107"/>
                </a:lnTo>
                <a:lnTo>
                  <a:pt x="964" y="55"/>
                </a:lnTo>
                <a:lnTo>
                  <a:pt x="964" y="44"/>
                </a:lnTo>
                <a:lnTo>
                  <a:pt x="511" y="30"/>
                </a:lnTo>
                <a:lnTo>
                  <a:pt x="319" y="21"/>
                </a:lnTo>
                <a:lnTo>
                  <a:pt x="46" y="0"/>
                </a:lnTo>
                <a:lnTo>
                  <a:pt x="0" y="609"/>
                </a:lnTo>
                <a:close/>
              </a:path>
            </a:pathLst>
          </a:custGeom>
          <a:solidFill>
            <a:schemeClr val="bg1">
              <a:lumMod val="85000"/>
            </a:schemeClr>
          </a:solidFill>
          <a:ln w="9525">
            <a:noFill/>
            <a:round/>
            <a:headEnd/>
            <a:tailEnd/>
          </a:ln>
        </p:spPr>
        <p:txBody>
          <a:bodyPr/>
          <a:lstStyle/>
          <a:p>
            <a:pPr>
              <a:buFont typeface="Wingdings" pitchFamily="2" charset="2"/>
              <a:buNone/>
              <a:defRPr/>
            </a:pPr>
            <a:endParaRPr lang="en-US" dirty="0">
              <a:latin typeface="Impact" pitchFamily="34" charset="0"/>
            </a:endParaRPr>
          </a:p>
        </p:txBody>
      </p:sp>
      <p:sp>
        <p:nvSpPr>
          <p:cNvPr id="35935" name="Rectangle 85"/>
          <p:cNvSpPr>
            <a:spLocks noChangeArrowheads="1"/>
          </p:cNvSpPr>
          <p:nvPr/>
        </p:nvSpPr>
        <p:spPr bwMode="auto">
          <a:xfrm>
            <a:off x="3983038" y="1900238"/>
            <a:ext cx="212725"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ND</a:t>
            </a:r>
            <a:endParaRPr lang="en-US"/>
          </a:p>
        </p:txBody>
      </p:sp>
      <p:sp>
        <p:nvSpPr>
          <p:cNvPr id="35936" name="Freeform 86"/>
          <p:cNvSpPr>
            <a:spLocks/>
          </p:cNvSpPr>
          <p:nvPr/>
        </p:nvSpPr>
        <p:spPr bwMode="auto">
          <a:xfrm>
            <a:off x="3687763" y="1717675"/>
            <a:ext cx="833437" cy="520700"/>
          </a:xfrm>
          <a:custGeom>
            <a:avLst/>
            <a:gdLst>
              <a:gd name="T0" fmla="*/ 0 w 1051"/>
              <a:gd name="T1" fmla="*/ 2147483647 h 655"/>
              <a:gd name="T2" fmla="*/ 2147483647 w 1051"/>
              <a:gd name="T3" fmla="*/ 2147483647 h 655"/>
              <a:gd name="T4" fmla="*/ 2147483647 w 1051"/>
              <a:gd name="T5" fmla="*/ 2147483647 h 655"/>
              <a:gd name="T6" fmla="*/ 2147483647 w 1051"/>
              <a:gd name="T7" fmla="*/ 2147483647 h 655"/>
              <a:gd name="T8" fmla="*/ 2147483647 w 1051"/>
              <a:gd name="T9" fmla="*/ 2147483647 h 655"/>
              <a:gd name="T10" fmla="*/ 2147483647 w 1051"/>
              <a:gd name="T11" fmla="*/ 2147483647 h 655"/>
              <a:gd name="T12" fmla="*/ 2147483647 w 1051"/>
              <a:gd name="T13" fmla="*/ 2147483647 h 655"/>
              <a:gd name="T14" fmla="*/ 2147483647 w 1051"/>
              <a:gd name="T15" fmla="*/ 2147483647 h 655"/>
              <a:gd name="T16" fmla="*/ 2147483647 w 1051"/>
              <a:gd name="T17" fmla="*/ 2147483647 h 655"/>
              <a:gd name="T18" fmla="*/ 2147483647 w 1051"/>
              <a:gd name="T19" fmla="*/ 2147483647 h 655"/>
              <a:gd name="T20" fmla="*/ 2147483647 w 1051"/>
              <a:gd name="T21" fmla="*/ 2147483647 h 655"/>
              <a:gd name="T22" fmla="*/ 2147483647 w 1051"/>
              <a:gd name="T23" fmla="*/ 2147483647 h 655"/>
              <a:gd name="T24" fmla="*/ 2147483647 w 1051"/>
              <a:gd name="T25" fmla="*/ 2147483647 h 655"/>
              <a:gd name="T26" fmla="*/ 2147483647 w 1051"/>
              <a:gd name="T27" fmla="*/ 2147483647 h 655"/>
              <a:gd name="T28" fmla="*/ 2147483647 w 1051"/>
              <a:gd name="T29" fmla="*/ 2147483647 h 655"/>
              <a:gd name="T30" fmla="*/ 2147483647 w 1051"/>
              <a:gd name="T31" fmla="*/ 2147483647 h 655"/>
              <a:gd name="T32" fmla="*/ 2147483647 w 1051"/>
              <a:gd name="T33" fmla="*/ 2147483647 h 655"/>
              <a:gd name="T34" fmla="*/ 2147483647 w 1051"/>
              <a:gd name="T35" fmla="*/ 2147483647 h 655"/>
              <a:gd name="T36" fmla="*/ 2147483647 w 1051"/>
              <a:gd name="T37" fmla="*/ 2147483647 h 655"/>
              <a:gd name="T38" fmla="*/ 2147483647 w 1051"/>
              <a:gd name="T39" fmla="*/ 0 h 655"/>
              <a:gd name="T40" fmla="*/ 0 w 1051"/>
              <a:gd name="T41" fmla="*/ 2147483647 h 6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1"/>
              <a:gd name="T64" fmla="*/ 0 h 655"/>
              <a:gd name="T65" fmla="*/ 1051 w 1051"/>
              <a:gd name="T66" fmla="*/ 655 h 6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1" h="655">
                <a:moveTo>
                  <a:pt x="0" y="609"/>
                </a:moveTo>
                <a:lnTo>
                  <a:pt x="1051" y="655"/>
                </a:lnTo>
                <a:lnTo>
                  <a:pt x="1045" y="626"/>
                </a:lnTo>
                <a:lnTo>
                  <a:pt x="1051" y="597"/>
                </a:lnTo>
                <a:lnTo>
                  <a:pt x="1028" y="528"/>
                </a:lnTo>
                <a:lnTo>
                  <a:pt x="1024" y="511"/>
                </a:lnTo>
                <a:lnTo>
                  <a:pt x="1024" y="478"/>
                </a:lnTo>
                <a:lnTo>
                  <a:pt x="1016" y="455"/>
                </a:lnTo>
                <a:lnTo>
                  <a:pt x="1012" y="353"/>
                </a:lnTo>
                <a:lnTo>
                  <a:pt x="1006" y="292"/>
                </a:lnTo>
                <a:lnTo>
                  <a:pt x="987" y="273"/>
                </a:lnTo>
                <a:lnTo>
                  <a:pt x="974" y="207"/>
                </a:lnTo>
                <a:lnTo>
                  <a:pt x="974" y="153"/>
                </a:lnTo>
                <a:lnTo>
                  <a:pt x="979" y="119"/>
                </a:lnTo>
                <a:lnTo>
                  <a:pt x="983" y="107"/>
                </a:lnTo>
                <a:lnTo>
                  <a:pt x="964" y="55"/>
                </a:lnTo>
                <a:lnTo>
                  <a:pt x="964" y="44"/>
                </a:lnTo>
                <a:lnTo>
                  <a:pt x="511" y="30"/>
                </a:lnTo>
                <a:lnTo>
                  <a:pt x="319" y="21"/>
                </a:lnTo>
                <a:lnTo>
                  <a:pt x="46" y="0"/>
                </a:lnTo>
                <a:lnTo>
                  <a:pt x="0" y="609"/>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89" name="Freeform 87"/>
          <p:cNvSpPr>
            <a:spLocks/>
          </p:cNvSpPr>
          <p:nvPr/>
        </p:nvSpPr>
        <p:spPr bwMode="auto">
          <a:xfrm>
            <a:off x="1271588" y="1752600"/>
            <a:ext cx="1023937" cy="862013"/>
          </a:xfrm>
          <a:custGeom>
            <a:avLst/>
            <a:gdLst/>
            <a:ahLst/>
            <a:cxnLst>
              <a:cxn ang="0">
                <a:pos x="622" y="984"/>
              </a:cxn>
              <a:cxn ang="0">
                <a:pos x="1135" y="726"/>
              </a:cxn>
              <a:cxn ang="0">
                <a:pos x="1156" y="674"/>
              </a:cxn>
              <a:cxn ang="0">
                <a:pos x="1158" y="665"/>
              </a:cxn>
              <a:cxn ang="0">
                <a:pos x="1158" y="642"/>
              </a:cxn>
              <a:cxn ang="0">
                <a:pos x="1129" y="615"/>
              </a:cxn>
              <a:cxn ang="0">
                <a:pos x="1174" y="532"/>
              </a:cxn>
              <a:cxn ang="0">
                <a:pos x="1212" y="509"/>
              </a:cxn>
              <a:cxn ang="0">
                <a:pos x="1222" y="476"/>
              </a:cxn>
              <a:cxn ang="0">
                <a:pos x="1287" y="342"/>
              </a:cxn>
              <a:cxn ang="0">
                <a:pos x="1262" y="330"/>
              </a:cxn>
              <a:cxn ang="0">
                <a:pos x="1245" y="290"/>
              </a:cxn>
              <a:cxn ang="0">
                <a:pos x="941" y="232"/>
              </a:cxn>
              <a:cxn ang="0">
                <a:pos x="912" y="227"/>
              </a:cxn>
              <a:cxn ang="0">
                <a:pos x="880" y="223"/>
              </a:cxn>
              <a:cxn ang="0">
                <a:pos x="853" y="227"/>
              </a:cxn>
              <a:cxn ang="0">
                <a:pos x="814" y="223"/>
              </a:cxn>
              <a:cxn ang="0">
                <a:pos x="782" y="234"/>
              </a:cxn>
              <a:cxn ang="0">
                <a:pos x="730" y="223"/>
              </a:cxn>
              <a:cxn ang="0">
                <a:pos x="649" y="223"/>
              </a:cxn>
              <a:cxn ang="0">
                <a:pos x="578" y="186"/>
              </a:cxn>
              <a:cxn ang="0">
                <a:pos x="523" y="186"/>
              </a:cxn>
              <a:cxn ang="0">
                <a:pos x="432" y="165"/>
              </a:cxn>
              <a:cxn ang="0">
                <a:pos x="425" y="94"/>
              </a:cxn>
              <a:cxn ang="0">
                <a:pos x="425" y="54"/>
              </a:cxn>
              <a:cxn ang="0">
                <a:pos x="373" y="27"/>
              </a:cxn>
              <a:cxn ang="0">
                <a:pos x="356" y="10"/>
              </a:cxn>
              <a:cxn ang="0">
                <a:pos x="319" y="2"/>
              </a:cxn>
              <a:cxn ang="0">
                <a:pos x="294" y="2"/>
              </a:cxn>
              <a:cxn ang="0">
                <a:pos x="284" y="35"/>
              </a:cxn>
              <a:cxn ang="0">
                <a:pos x="246" y="156"/>
              </a:cxn>
              <a:cxn ang="0">
                <a:pos x="198" y="277"/>
              </a:cxn>
              <a:cxn ang="0">
                <a:pos x="131" y="450"/>
              </a:cxn>
              <a:cxn ang="0">
                <a:pos x="71" y="542"/>
              </a:cxn>
              <a:cxn ang="0">
                <a:pos x="56" y="574"/>
              </a:cxn>
              <a:cxn ang="0">
                <a:pos x="44" y="599"/>
              </a:cxn>
              <a:cxn ang="0">
                <a:pos x="23" y="619"/>
              </a:cxn>
              <a:cxn ang="0">
                <a:pos x="23" y="697"/>
              </a:cxn>
              <a:cxn ang="0">
                <a:pos x="10" y="747"/>
              </a:cxn>
              <a:cxn ang="0">
                <a:pos x="10" y="807"/>
              </a:cxn>
            </a:cxnLst>
            <a:rect l="0" t="0" r="r" b="b"/>
            <a:pathLst>
              <a:path w="1291" h="1087">
                <a:moveTo>
                  <a:pt x="21" y="820"/>
                </a:moveTo>
                <a:lnTo>
                  <a:pt x="622" y="984"/>
                </a:lnTo>
                <a:lnTo>
                  <a:pt x="1055" y="1087"/>
                </a:lnTo>
                <a:lnTo>
                  <a:pt x="1135" y="726"/>
                </a:lnTo>
                <a:lnTo>
                  <a:pt x="1152" y="703"/>
                </a:lnTo>
                <a:lnTo>
                  <a:pt x="1156" y="674"/>
                </a:lnTo>
                <a:lnTo>
                  <a:pt x="1158" y="670"/>
                </a:lnTo>
                <a:lnTo>
                  <a:pt x="1158" y="665"/>
                </a:lnTo>
                <a:lnTo>
                  <a:pt x="1168" y="659"/>
                </a:lnTo>
                <a:lnTo>
                  <a:pt x="1158" y="642"/>
                </a:lnTo>
                <a:lnTo>
                  <a:pt x="1135" y="626"/>
                </a:lnTo>
                <a:lnTo>
                  <a:pt x="1129" y="615"/>
                </a:lnTo>
                <a:lnTo>
                  <a:pt x="1137" y="592"/>
                </a:lnTo>
                <a:lnTo>
                  <a:pt x="1174" y="532"/>
                </a:lnTo>
                <a:lnTo>
                  <a:pt x="1197" y="523"/>
                </a:lnTo>
                <a:lnTo>
                  <a:pt x="1212" y="509"/>
                </a:lnTo>
                <a:lnTo>
                  <a:pt x="1212" y="494"/>
                </a:lnTo>
                <a:lnTo>
                  <a:pt x="1222" y="476"/>
                </a:lnTo>
                <a:lnTo>
                  <a:pt x="1291" y="375"/>
                </a:lnTo>
                <a:lnTo>
                  <a:pt x="1287" y="342"/>
                </a:lnTo>
                <a:lnTo>
                  <a:pt x="1272" y="330"/>
                </a:lnTo>
                <a:lnTo>
                  <a:pt x="1262" y="330"/>
                </a:lnTo>
                <a:lnTo>
                  <a:pt x="1247" y="309"/>
                </a:lnTo>
                <a:lnTo>
                  <a:pt x="1245" y="290"/>
                </a:lnTo>
                <a:lnTo>
                  <a:pt x="962" y="223"/>
                </a:lnTo>
                <a:lnTo>
                  <a:pt x="941" y="232"/>
                </a:lnTo>
                <a:lnTo>
                  <a:pt x="928" y="232"/>
                </a:lnTo>
                <a:lnTo>
                  <a:pt x="912" y="227"/>
                </a:lnTo>
                <a:lnTo>
                  <a:pt x="895" y="227"/>
                </a:lnTo>
                <a:lnTo>
                  <a:pt x="880" y="223"/>
                </a:lnTo>
                <a:lnTo>
                  <a:pt x="868" y="223"/>
                </a:lnTo>
                <a:lnTo>
                  <a:pt x="853" y="227"/>
                </a:lnTo>
                <a:lnTo>
                  <a:pt x="832" y="223"/>
                </a:lnTo>
                <a:lnTo>
                  <a:pt x="814" y="223"/>
                </a:lnTo>
                <a:lnTo>
                  <a:pt x="791" y="232"/>
                </a:lnTo>
                <a:lnTo>
                  <a:pt x="782" y="234"/>
                </a:lnTo>
                <a:lnTo>
                  <a:pt x="742" y="232"/>
                </a:lnTo>
                <a:lnTo>
                  <a:pt x="730" y="223"/>
                </a:lnTo>
                <a:lnTo>
                  <a:pt x="715" y="211"/>
                </a:lnTo>
                <a:lnTo>
                  <a:pt x="649" y="223"/>
                </a:lnTo>
                <a:lnTo>
                  <a:pt x="634" y="206"/>
                </a:lnTo>
                <a:lnTo>
                  <a:pt x="578" y="186"/>
                </a:lnTo>
                <a:lnTo>
                  <a:pt x="555" y="186"/>
                </a:lnTo>
                <a:lnTo>
                  <a:pt x="523" y="186"/>
                </a:lnTo>
                <a:lnTo>
                  <a:pt x="475" y="186"/>
                </a:lnTo>
                <a:lnTo>
                  <a:pt x="432" y="165"/>
                </a:lnTo>
                <a:lnTo>
                  <a:pt x="425" y="146"/>
                </a:lnTo>
                <a:lnTo>
                  <a:pt x="425" y="94"/>
                </a:lnTo>
                <a:lnTo>
                  <a:pt x="432" y="88"/>
                </a:lnTo>
                <a:lnTo>
                  <a:pt x="425" y="54"/>
                </a:lnTo>
                <a:lnTo>
                  <a:pt x="394" y="33"/>
                </a:lnTo>
                <a:lnTo>
                  <a:pt x="373" y="27"/>
                </a:lnTo>
                <a:lnTo>
                  <a:pt x="371" y="23"/>
                </a:lnTo>
                <a:lnTo>
                  <a:pt x="356" y="10"/>
                </a:lnTo>
                <a:lnTo>
                  <a:pt x="332" y="0"/>
                </a:lnTo>
                <a:lnTo>
                  <a:pt x="319" y="2"/>
                </a:lnTo>
                <a:lnTo>
                  <a:pt x="308" y="0"/>
                </a:lnTo>
                <a:lnTo>
                  <a:pt x="294" y="2"/>
                </a:lnTo>
                <a:lnTo>
                  <a:pt x="294" y="10"/>
                </a:lnTo>
                <a:lnTo>
                  <a:pt x="284" y="35"/>
                </a:lnTo>
                <a:lnTo>
                  <a:pt x="275" y="67"/>
                </a:lnTo>
                <a:lnTo>
                  <a:pt x="246" y="156"/>
                </a:lnTo>
                <a:lnTo>
                  <a:pt x="225" y="227"/>
                </a:lnTo>
                <a:lnTo>
                  <a:pt x="198" y="277"/>
                </a:lnTo>
                <a:lnTo>
                  <a:pt x="160" y="386"/>
                </a:lnTo>
                <a:lnTo>
                  <a:pt x="131" y="450"/>
                </a:lnTo>
                <a:lnTo>
                  <a:pt x="108" y="494"/>
                </a:lnTo>
                <a:lnTo>
                  <a:pt x="71" y="542"/>
                </a:lnTo>
                <a:lnTo>
                  <a:pt x="66" y="542"/>
                </a:lnTo>
                <a:lnTo>
                  <a:pt x="56" y="574"/>
                </a:lnTo>
                <a:lnTo>
                  <a:pt x="54" y="582"/>
                </a:lnTo>
                <a:lnTo>
                  <a:pt x="44" y="599"/>
                </a:lnTo>
                <a:lnTo>
                  <a:pt x="35" y="615"/>
                </a:lnTo>
                <a:lnTo>
                  <a:pt x="23" y="619"/>
                </a:lnTo>
                <a:lnTo>
                  <a:pt x="12" y="630"/>
                </a:lnTo>
                <a:lnTo>
                  <a:pt x="23" y="697"/>
                </a:lnTo>
                <a:lnTo>
                  <a:pt x="10" y="730"/>
                </a:lnTo>
                <a:lnTo>
                  <a:pt x="10" y="747"/>
                </a:lnTo>
                <a:lnTo>
                  <a:pt x="0" y="770"/>
                </a:lnTo>
                <a:lnTo>
                  <a:pt x="10" y="807"/>
                </a:lnTo>
                <a:lnTo>
                  <a:pt x="21" y="820"/>
                </a:lnTo>
                <a:close/>
              </a:path>
            </a:pathLst>
          </a:custGeom>
          <a:solidFill>
            <a:srgbClr val="FFFF00"/>
          </a:solidFill>
          <a:ln w="9525">
            <a:noFill/>
            <a:round/>
            <a:headEnd/>
            <a:tailEnd/>
          </a:ln>
          <a:effectLst>
            <a:innerShdw blurRad="635000" dist="50800" dir="13500000">
              <a:schemeClr val="tx2">
                <a:lumMod val="50000"/>
                <a:alpha val="50000"/>
              </a:schemeClr>
            </a:innerShdw>
          </a:effectLst>
        </p:spPr>
        <p:txBody>
          <a:bodyPr/>
          <a:lstStyle/>
          <a:p>
            <a:pPr>
              <a:buFont typeface="Wingdings" pitchFamily="2" charset="2"/>
              <a:buNone/>
              <a:defRPr/>
            </a:pPr>
            <a:endParaRPr lang="en-US" dirty="0">
              <a:latin typeface="Impact" pitchFamily="34" charset="0"/>
            </a:endParaRPr>
          </a:p>
        </p:txBody>
      </p:sp>
      <p:sp>
        <p:nvSpPr>
          <p:cNvPr id="35940" name="Rectangle 88"/>
          <p:cNvSpPr>
            <a:spLocks noChangeArrowheads="1"/>
          </p:cNvSpPr>
          <p:nvPr/>
        </p:nvSpPr>
        <p:spPr bwMode="auto">
          <a:xfrm>
            <a:off x="1681163" y="2125663"/>
            <a:ext cx="207962"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OR</a:t>
            </a:r>
            <a:endParaRPr lang="en-US"/>
          </a:p>
        </p:txBody>
      </p:sp>
      <p:sp>
        <p:nvSpPr>
          <p:cNvPr id="35941" name="Freeform 89"/>
          <p:cNvSpPr>
            <a:spLocks/>
          </p:cNvSpPr>
          <p:nvPr/>
        </p:nvSpPr>
        <p:spPr bwMode="auto">
          <a:xfrm>
            <a:off x="1271588" y="1752600"/>
            <a:ext cx="1023937" cy="862013"/>
          </a:xfrm>
          <a:custGeom>
            <a:avLst/>
            <a:gdLst>
              <a:gd name="T0" fmla="*/ 2147483647 w 1291"/>
              <a:gd name="T1" fmla="*/ 2147483647 h 1087"/>
              <a:gd name="T2" fmla="*/ 2147483647 w 1291"/>
              <a:gd name="T3" fmla="*/ 2147483647 h 1087"/>
              <a:gd name="T4" fmla="*/ 2147483647 w 1291"/>
              <a:gd name="T5" fmla="*/ 2147483647 h 1087"/>
              <a:gd name="T6" fmla="*/ 2147483647 w 1291"/>
              <a:gd name="T7" fmla="*/ 2147483647 h 1087"/>
              <a:gd name="T8" fmla="*/ 2147483647 w 1291"/>
              <a:gd name="T9" fmla="*/ 2147483647 h 1087"/>
              <a:gd name="T10" fmla="*/ 2147483647 w 1291"/>
              <a:gd name="T11" fmla="*/ 2147483647 h 1087"/>
              <a:gd name="T12" fmla="*/ 2147483647 w 1291"/>
              <a:gd name="T13" fmla="*/ 2147483647 h 1087"/>
              <a:gd name="T14" fmla="*/ 2147483647 w 1291"/>
              <a:gd name="T15" fmla="*/ 2147483647 h 1087"/>
              <a:gd name="T16" fmla="*/ 2147483647 w 1291"/>
              <a:gd name="T17" fmla="*/ 2147483647 h 1087"/>
              <a:gd name="T18" fmla="*/ 2147483647 w 1291"/>
              <a:gd name="T19" fmla="*/ 2147483647 h 1087"/>
              <a:gd name="T20" fmla="*/ 2147483647 w 1291"/>
              <a:gd name="T21" fmla="*/ 2147483647 h 1087"/>
              <a:gd name="T22" fmla="*/ 2147483647 w 1291"/>
              <a:gd name="T23" fmla="*/ 2147483647 h 1087"/>
              <a:gd name="T24" fmla="*/ 2147483647 w 1291"/>
              <a:gd name="T25" fmla="*/ 2147483647 h 1087"/>
              <a:gd name="T26" fmla="*/ 2147483647 w 1291"/>
              <a:gd name="T27" fmla="*/ 2147483647 h 1087"/>
              <a:gd name="T28" fmla="*/ 2147483647 w 1291"/>
              <a:gd name="T29" fmla="*/ 2147483647 h 1087"/>
              <a:gd name="T30" fmla="*/ 2147483647 w 1291"/>
              <a:gd name="T31" fmla="*/ 2147483647 h 1087"/>
              <a:gd name="T32" fmla="*/ 2147483647 w 1291"/>
              <a:gd name="T33" fmla="*/ 2147483647 h 1087"/>
              <a:gd name="T34" fmla="*/ 2147483647 w 1291"/>
              <a:gd name="T35" fmla="*/ 2147483647 h 1087"/>
              <a:gd name="T36" fmla="*/ 2147483647 w 1291"/>
              <a:gd name="T37" fmla="*/ 2147483647 h 1087"/>
              <a:gd name="T38" fmla="*/ 2147483647 w 1291"/>
              <a:gd name="T39" fmla="*/ 2147483647 h 1087"/>
              <a:gd name="T40" fmla="*/ 2147483647 w 1291"/>
              <a:gd name="T41" fmla="*/ 2147483647 h 1087"/>
              <a:gd name="T42" fmla="*/ 2147483647 w 1291"/>
              <a:gd name="T43" fmla="*/ 2147483647 h 1087"/>
              <a:gd name="T44" fmla="*/ 2147483647 w 1291"/>
              <a:gd name="T45" fmla="*/ 2147483647 h 1087"/>
              <a:gd name="T46" fmla="*/ 2147483647 w 1291"/>
              <a:gd name="T47" fmla="*/ 2147483647 h 1087"/>
              <a:gd name="T48" fmla="*/ 2147483647 w 1291"/>
              <a:gd name="T49" fmla="*/ 2147483647 h 1087"/>
              <a:gd name="T50" fmla="*/ 2147483647 w 1291"/>
              <a:gd name="T51" fmla="*/ 2147483647 h 1087"/>
              <a:gd name="T52" fmla="*/ 2147483647 w 1291"/>
              <a:gd name="T53" fmla="*/ 2147483647 h 1087"/>
              <a:gd name="T54" fmla="*/ 2147483647 w 1291"/>
              <a:gd name="T55" fmla="*/ 2147483647 h 1087"/>
              <a:gd name="T56" fmla="*/ 2147483647 w 1291"/>
              <a:gd name="T57" fmla="*/ 2147483647 h 1087"/>
              <a:gd name="T58" fmla="*/ 2147483647 w 1291"/>
              <a:gd name="T59" fmla="*/ 2147483647 h 1087"/>
              <a:gd name="T60" fmla="*/ 2147483647 w 1291"/>
              <a:gd name="T61" fmla="*/ 2147483647 h 1087"/>
              <a:gd name="T62" fmla="*/ 2147483647 w 1291"/>
              <a:gd name="T63" fmla="*/ 2147483647 h 1087"/>
              <a:gd name="T64" fmla="*/ 2147483647 w 1291"/>
              <a:gd name="T65" fmla="*/ 2147483647 h 1087"/>
              <a:gd name="T66" fmla="*/ 2147483647 w 1291"/>
              <a:gd name="T67" fmla="*/ 2147483647 h 1087"/>
              <a:gd name="T68" fmla="*/ 2147483647 w 1291"/>
              <a:gd name="T69" fmla="*/ 2147483647 h 1087"/>
              <a:gd name="T70" fmla="*/ 2147483647 w 1291"/>
              <a:gd name="T71" fmla="*/ 2147483647 h 1087"/>
              <a:gd name="T72" fmla="*/ 2147483647 w 1291"/>
              <a:gd name="T73" fmla="*/ 2147483647 h 1087"/>
              <a:gd name="T74" fmla="*/ 2147483647 w 1291"/>
              <a:gd name="T75" fmla="*/ 2147483647 h 1087"/>
              <a:gd name="T76" fmla="*/ 2147483647 w 1291"/>
              <a:gd name="T77" fmla="*/ 2147483647 h 1087"/>
              <a:gd name="T78" fmla="*/ 2147483647 w 1291"/>
              <a:gd name="T79" fmla="*/ 2147483647 h 1087"/>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291"/>
              <a:gd name="T121" fmla="*/ 0 h 1087"/>
              <a:gd name="T122" fmla="*/ 1291 w 1291"/>
              <a:gd name="T123" fmla="*/ 1087 h 1087"/>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291" h="1087">
                <a:moveTo>
                  <a:pt x="21" y="820"/>
                </a:moveTo>
                <a:lnTo>
                  <a:pt x="622" y="984"/>
                </a:lnTo>
                <a:lnTo>
                  <a:pt x="1055" y="1087"/>
                </a:lnTo>
                <a:lnTo>
                  <a:pt x="1135" y="726"/>
                </a:lnTo>
                <a:lnTo>
                  <a:pt x="1152" y="703"/>
                </a:lnTo>
                <a:lnTo>
                  <a:pt x="1156" y="674"/>
                </a:lnTo>
                <a:lnTo>
                  <a:pt x="1158" y="670"/>
                </a:lnTo>
                <a:lnTo>
                  <a:pt x="1158" y="665"/>
                </a:lnTo>
                <a:lnTo>
                  <a:pt x="1168" y="659"/>
                </a:lnTo>
                <a:lnTo>
                  <a:pt x="1158" y="642"/>
                </a:lnTo>
                <a:lnTo>
                  <a:pt x="1135" y="626"/>
                </a:lnTo>
                <a:lnTo>
                  <a:pt x="1129" y="615"/>
                </a:lnTo>
                <a:lnTo>
                  <a:pt x="1137" y="592"/>
                </a:lnTo>
                <a:lnTo>
                  <a:pt x="1174" y="532"/>
                </a:lnTo>
                <a:lnTo>
                  <a:pt x="1197" y="523"/>
                </a:lnTo>
                <a:lnTo>
                  <a:pt x="1212" y="509"/>
                </a:lnTo>
                <a:lnTo>
                  <a:pt x="1212" y="494"/>
                </a:lnTo>
                <a:lnTo>
                  <a:pt x="1222" y="476"/>
                </a:lnTo>
                <a:lnTo>
                  <a:pt x="1291" y="375"/>
                </a:lnTo>
                <a:lnTo>
                  <a:pt x="1287" y="342"/>
                </a:lnTo>
                <a:lnTo>
                  <a:pt x="1272" y="330"/>
                </a:lnTo>
                <a:lnTo>
                  <a:pt x="1262" y="330"/>
                </a:lnTo>
                <a:lnTo>
                  <a:pt x="1247" y="309"/>
                </a:lnTo>
                <a:lnTo>
                  <a:pt x="1245" y="290"/>
                </a:lnTo>
                <a:lnTo>
                  <a:pt x="962" y="223"/>
                </a:lnTo>
                <a:lnTo>
                  <a:pt x="941" y="232"/>
                </a:lnTo>
                <a:lnTo>
                  <a:pt x="928" y="232"/>
                </a:lnTo>
                <a:lnTo>
                  <a:pt x="912" y="227"/>
                </a:lnTo>
                <a:lnTo>
                  <a:pt x="895" y="227"/>
                </a:lnTo>
                <a:lnTo>
                  <a:pt x="880" y="223"/>
                </a:lnTo>
                <a:lnTo>
                  <a:pt x="868" y="223"/>
                </a:lnTo>
                <a:lnTo>
                  <a:pt x="853" y="227"/>
                </a:lnTo>
                <a:lnTo>
                  <a:pt x="832" y="223"/>
                </a:lnTo>
                <a:lnTo>
                  <a:pt x="814" y="223"/>
                </a:lnTo>
                <a:lnTo>
                  <a:pt x="791" y="232"/>
                </a:lnTo>
                <a:lnTo>
                  <a:pt x="782" y="234"/>
                </a:lnTo>
                <a:lnTo>
                  <a:pt x="742" y="232"/>
                </a:lnTo>
                <a:lnTo>
                  <a:pt x="730" y="223"/>
                </a:lnTo>
                <a:lnTo>
                  <a:pt x="715" y="211"/>
                </a:lnTo>
                <a:lnTo>
                  <a:pt x="649" y="223"/>
                </a:lnTo>
                <a:lnTo>
                  <a:pt x="634" y="206"/>
                </a:lnTo>
                <a:lnTo>
                  <a:pt x="578" y="186"/>
                </a:lnTo>
                <a:lnTo>
                  <a:pt x="555" y="186"/>
                </a:lnTo>
                <a:lnTo>
                  <a:pt x="523" y="186"/>
                </a:lnTo>
                <a:lnTo>
                  <a:pt x="475" y="186"/>
                </a:lnTo>
                <a:lnTo>
                  <a:pt x="432" y="165"/>
                </a:lnTo>
                <a:lnTo>
                  <a:pt x="425" y="146"/>
                </a:lnTo>
                <a:lnTo>
                  <a:pt x="425" y="94"/>
                </a:lnTo>
                <a:lnTo>
                  <a:pt x="432" y="88"/>
                </a:lnTo>
                <a:lnTo>
                  <a:pt x="425" y="54"/>
                </a:lnTo>
                <a:lnTo>
                  <a:pt x="394" y="33"/>
                </a:lnTo>
                <a:lnTo>
                  <a:pt x="373" y="27"/>
                </a:lnTo>
                <a:lnTo>
                  <a:pt x="371" y="23"/>
                </a:lnTo>
                <a:lnTo>
                  <a:pt x="356" y="10"/>
                </a:lnTo>
                <a:lnTo>
                  <a:pt x="332" y="0"/>
                </a:lnTo>
                <a:lnTo>
                  <a:pt x="319" y="2"/>
                </a:lnTo>
                <a:lnTo>
                  <a:pt x="308" y="0"/>
                </a:lnTo>
                <a:lnTo>
                  <a:pt x="294" y="2"/>
                </a:lnTo>
                <a:lnTo>
                  <a:pt x="294" y="10"/>
                </a:lnTo>
                <a:lnTo>
                  <a:pt x="284" y="35"/>
                </a:lnTo>
                <a:lnTo>
                  <a:pt x="275" y="67"/>
                </a:lnTo>
                <a:lnTo>
                  <a:pt x="246" y="156"/>
                </a:lnTo>
                <a:lnTo>
                  <a:pt x="225" y="227"/>
                </a:lnTo>
                <a:lnTo>
                  <a:pt x="198" y="277"/>
                </a:lnTo>
                <a:lnTo>
                  <a:pt x="160" y="386"/>
                </a:lnTo>
                <a:lnTo>
                  <a:pt x="131" y="450"/>
                </a:lnTo>
                <a:lnTo>
                  <a:pt x="108" y="494"/>
                </a:lnTo>
                <a:lnTo>
                  <a:pt x="71" y="542"/>
                </a:lnTo>
                <a:lnTo>
                  <a:pt x="66" y="542"/>
                </a:lnTo>
                <a:lnTo>
                  <a:pt x="56" y="574"/>
                </a:lnTo>
                <a:lnTo>
                  <a:pt x="54" y="582"/>
                </a:lnTo>
                <a:lnTo>
                  <a:pt x="44" y="599"/>
                </a:lnTo>
                <a:lnTo>
                  <a:pt x="35" y="615"/>
                </a:lnTo>
                <a:lnTo>
                  <a:pt x="23" y="619"/>
                </a:lnTo>
                <a:lnTo>
                  <a:pt x="12" y="630"/>
                </a:lnTo>
                <a:lnTo>
                  <a:pt x="23" y="697"/>
                </a:lnTo>
                <a:lnTo>
                  <a:pt x="10" y="730"/>
                </a:lnTo>
                <a:lnTo>
                  <a:pt x="10" y="747"/>
                </a:lnTo>
                <a:lnTo>
                  <a:pt x="0" y="770"/>
                </a:lnTo>
                <a:lnTo>
                  <a:pt x="10" y="807"/>
                </a:lnTo>
                <a:lnTo>
                  <a:pt x="21" y="820"/>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35942" name="Freeform 90"/>
          <p:cNvSpPr>
            <a:spLocks/>
          </p:cNvSpPr>
          <p:nvPr/>
        </p:nvSpPr>
        <p:spPr bwMode="auto">
          <a:xfrm>
            <a:off x="1187450" y="2395538"/>
            <a:ext cx="1017588" cy="1738312"/>
          </a:xfrm>
          <a:custGeom>
            <a:avLst/>
            <a:gdLst>
              <a:gd name="T0" fmla="*/ 2147483647 w 1282"/>
              <a:gd name="T1" fmla="*/ 2147483647 h 2190"/>
              <a:gd name="T2" fmla="*/ 2147483647 w 1282"/>
              <a:gd name="T3" fmla="*/ 2147483647 h 2190"/>
              <a:gd name="T4" fmla="*/ 2147483647 w 1282"/>
              <a:gd name="T5" fmla="*/ 2147483647 h 2190"/>
              <a:gd name="T6" fmla="*/ 2147483647 w 1282"/>
              <a:gd name="T7" fmla="*/ 2147483647 h 2190"/>
              <a:gd name="T8" fmla="*/ 2147483647 w 1282"/>
              <a:gd name="T9" fmla="*/ 2147483647 h 2190"/>
              <a:gd name="T10" fmla="*/ 2147483647 w 1282"/>
              <a:gd name="T11" fmla="*/ 2147483647 h 2190"/>
              <a:gd name="T12" fmla="*/ 2147483647 w 1282"/>
              <a:gd name="T13" fmla="*/ 2147483647 h 2190"/>
              <a:gd name="T14" fmla="*/ 2147483647 w 1282"/>
              <a:gd name="T15" fmla="*/ 2147483647 h 2190"/>
              <a:gd name="T16" fmla="*/ 2147483647 w 1282"/>
              <a:gd name="T17" fmla="*/ 2147483647 h 2190"/>
              <a:gd name="T18" fmla="*/ 2147483647 w 1282"/>
              <a:gd name="T19" fmla="*/ 2147483647 h 2190"/>
              <a:gd name="T20" fmla="*/ 2147483647 w 1282"/>
              <a:gd name="T21" fmla="*/ 2147483647 h 2190"/>
              <a:gd name="T22" fmla="*/ 2147483647 w 1282"/>
              <a:gd name="T23" fmla="*/ 2147483647 h 2190"/>
              <a:gd name="T24" fmla="*/ 2147483647 w 1282"/>
              <a:gd name="T25" fmla="*/ 2147483647 h 2190"/>
              <a:gd name="T26" fmla="*/ 2147483647 w 1282"/>
              <a:gd name="T27" fmla="*/ 2147483647 h 2190"/>
              <a:gd name="T28" fmla="*/ 2147483647 w 1282"/>
              <a:gd name="T29" fmla="*/ 2147483647 h 2190"/>
              <a:gd name="T30" fmla="*/ 2147483647 w 1282"/>
              <a:gd name="T31" fmla="*/ 2147483647 h 2190"/>
              <a:gd name="T32" fmla="*/ 2147483647 w 1282"/>
              <a:gd name="T33" fmla="*/ 2147483647 h 2190"/>
              <a:gd name="T34" fmla="*/ 2147483647 w 1282"/>
              <a:gd name="T35" fmla="*/ 2147483647 h 2190"/>
              <a:gd name="T36" fmla="*/ 2147483647 w 1282"/>
              <a:gd name="T37" fmla="*/ 2147483647 h 2190"/>
              <a:gd name="T38" fmla="*/ 2147483647 w 1282"/>
              <a:gd name="T39" fmla="*/ 2147483647 h 2190"/>
              <a:gd name="T40" fmla="*/ 2147483647 w 1282"/>
              <a:gd name="T41" fmla="*/ 2147483647 h 2190"/>
              <a:gd name="T42" fmla="*/ 2147483647 w 1282"/>
              <a:gd name="T43" fmla="*/ 2147483647 h 2190"/>
              <a:gd name="T44" fmla="*/ 2147483647 w 1282"/>
              <a:gd name="T45" fmla="*/ 2147483647 h 2190"/>
              <a:gd name="T46" fmla="*/ 2147483647 w 1282"/>
              <a:gd name="T47" fmla="*/ 2147483647 h 2190"/>
              <a:gd name="T48" fmla="*/ 2147483647 w 1282"/>
              <a:gd name="T49" fmla="*/ 2147483647 h 2190"/>
              <a:gd name="T50" fmla="*/ 2147483647 w 1282"/>
              <a:gd name="T51" fmla="*/ 2147483647 h 2190"/>
              <a:gd name="T52" fmla="*/ 2147483647 w 1282"/>
              <a:gd name="T53" fmla="*/ 2147483647 h 2190"/>
              <a:gd name="T54" fmla="*/ 2147483647 w 1282"/>
              <a:gd name="T55" fmla="*/ 2147483647 h 2190"/>
              <a:gd name="T56" fmla="*/ 2147483647 w 1282"/>
              <a:gd name="T57" fmla="*/ 2147483647 h 2190"/>
              <a:gd name="T58" fmla="*/ 2147483647 w 1282"/>
              <a:gd name="T59" fmla="*/ 2147483647 h 2190"/>
              <a:gd name="T60" fmla="*/ 2147483647 w 1282"/>
              <a:gd name="T61" fmla="*/ 2147483647 h 2190"/>
              <a:gd name="T62" fmla="*/ 2147483647 w 1282"/>
              <a:gd name="T63" fmla="*/ 2147483647 h 2190"/>
              <a:gd name="T64" fmla="*/ 2147483647 w 1282"/>
              <a:gd name="T65" fmla="*/ 2147483647 h 2190"/>
              <a:gd name="T66" fmla="*/ 2147483647 w 1282"/>
              <a:gd name="T67" fmla="*/ 2147483647 h 2190"/>
              <a:gd name="T68" fmla="*/ 2147483647 w 1282"/>
              <a:gd name="T69" fmla="*/ 2147483647 h 2190"/>
              <a:gd name="T70" fmla="*/ 2147483647 w 1282"/>
              <a:gd name="T71" fmla="*/ 2147483647 h 2190"/>
              <a:gd name="T72" fmla="*/ 2147483647 w 1282"/>
              <a:gd name="T73" fmla="*/ 2147483647 h 2190"/>
              <a:gd name="T74" fmla="*/ 2147483647 w 1282"/>
              <a:gd name="T75" fmla="*/ 2147483647 h 2190"/>
              <a:gd name="T76" fmla="*/ 2147483647 w 1282"/>
              <a:gd name="T77" fmla="*/ 2147483647 h 2190"/>
              <a:gd name="T78" fmla="*/ 2147483647 w 1282"/>
              <a:gd name="T79" fmla="*/ 2147483647 h 2190"/>
              <a:gd name="T80" fmla="*/ 2147483647 w 1282"/>
              <a:gd name="T81" fmla="*/ 2147483647 h 2190"/>
              <a:gd name="T82" fmla="*/ 2147483647 w 1282"/>
              <a:gd name="T83" fmla="*/ 2147483647 h 2190"/>
              <a:gd name="T84" fmla="*/ 2147483647 w 1282"/>
              <a:gd name="T85" fmla="*/ 2147483647 h 2190"/>
              <a:gd name="T86" fmla="*/ 2147483647 w 1282"/>
              <a:gd name="T87" fmla="*/ 2147483647 h 2190"/>
              <a:gd name="T88" fmla="*/ 2147483647 w 1282"/>
              <a:gd name="T89" fmla="*/ 2147483647 h 2190"/>
              <a:gd name="T90" fmla="*/ 2147483647 w 1282"/>
              <a:gd name="T91" fmla="*/ 2147483647 h 2190"/>
              <a:gd name="T92" fmla="*/ 2147483647 w 1282"/>
              <a:gd name="T93" fmla="*/ 2147483647 h 219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82"/>
              <a:gd name="T142" fmla="*/ 0 h 2190"/>
              <a:gd name="T143" fmla="*/ 1282 w 1282"/>
              <a:gd name="T144" fmla="*/ 2190 h 219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82" h="2190">
                <a:moveTo>
                  <a:pt x="1117" y="2184"/>
                </a:moveTo>
                <a:lnTo>
                  <a:pt x="1140" y="2184"/>
                </a:lnTo>
                <a:lnTo>
                  <a:pt x="1150" y="2190"/>
                </a:lnTo>
                <a:lnTo>
                  <a:pt x="1161" y="2178"/>
                </a:lnTo>
                <a:lnTo>
                  <a:pt x="1169" y="2163"/>
                </a:lnTo>
                <a:lnTo>
                  <a:pt x="1175" y="2155"/>
                </a:lnTo>
                <a:lnTo>
                  <a:pt x="1173" y="2145"/>
                </a:lnTo>
                <a:lnTo>
                  <a:pt x="1150" y="2122"/>
                </a:lnTo>
                <a:lnTo>
                  <a:pt x="1140" y="2113"/>
                </a:lnTo>
                <a:lnTo>
                  <a:pt x="1150" y="2090"/>
                </a:lnTo>
                <a:lnTo>
                  <a:pt x="1150" y="2074"/>
                </a:lnTo>
                <a:lnTo>
                  <a:pt x="1146" y="2065"/>
                </a:lnTo>
                <a:lnTo>
                  <a:pt x="1150" y="2051"/>
                </a:lnTo>
                <a:lnTo>
                  <a:pt x="1169" y="2051"/>
                </a:lnTo>
                <a:lnTo>
                  <a:pt x="1196" y="2009"/>
                </a:lnTo>
                <a:lnTo>
                  <a:pt x="1211" y="1955"/>
                </a:lnTo>
                <a:lnTo>
                  <a:pt x="1227" y="1932"/>
                </a:lnTo>
                <a:lnTo>
                  <a:pt x="1248" y="1923"/>
                </a:lnTo>
                <a:lnTo>
                  <a:pt x="1271" y="1905"/>
                </a:lnTo>
                <a:lnTo>
                  <a:pt x="1282" y="1911"/>
                </a:lnTo>
                <a:lnTo>
                  <a:pt x="1282" y="1905"/>
                </a:lnTo>
                <a:lnTo>
                  <a:pt x="1282" y="1882"/>
                </a:lnTo>
                <a:lnTo>
                  <a:pt x="1267" y="1873"/>
                </a:lnTo>
                <a:lnTo>
                  <a:pt x="1259" y="1867"/>
                </a:lnTo>
                <a:lnTo>
                  <a:pt x="1256" y="1838"/>
                </a:lnTo>
                <a:lnTo>
                  <a:pt x="1244" y="1829"/>
                </a:lnTo>
                <a:lnTo>
                  <a:pt x="1244" y="1811"/>
                </a:lnTo>
                <a:lnTo>
                  <a:pt x="1238" y="1784"/>
                </a:lnTo>
                <a:lnTo>
                  <a:pt x="1238" y="1773"/>
                </a:lnTo>
                <a:lnTo>
                  <a:pt x="1238" y="1767"/>
                </a:lnTo>
                <a:lnTo>
                  <a:pt x="1238" y="1734"/>
                </a:lnTo>
                <a:lnTo>
                  <a:pt x="574" y="762"/>
                </a:lnTo>
                <a:lnTo>
                  <a:pt x="726" y="161"/>
                </a:lnTo>
                <a:lnTo>
                  <a:pt x="126" y="0"/>
                </a:lnTo>
                <a:lnTo>
                  <a:pt x="117" y="7"/>
                </a:lnTo>
                <a:lnTo>
                  <a:pt x="105" y="36"/>
                </a:lnTo>
                <a:lnTo>
                  <a:pt x="117" y="61"/>
                </a:lnTo>
                <a:lnTo>
                  <a:pt x="111" y="117"/>
                </a:lnTo>
                <a:lnTo>
                  <a:pt x="94" y="138"/>
                </a:lnTo>
                <a:lnTo>
                  <a:pt x="86" y="151"/>
                </a:lnTo>
                <a:lnTo>
                  <a:pt x="84" y="175"/>
                </a:lnTo>
                <a:lnTo>
                  <a:pt x="84" y="188"/>
                </a:lnTo>
                <a:lnTo>
                  <a:pt x="21" y="255"/>
                </a:lnTo>
                <a:lnTo>
                  <a:pt x="3" y="282"/>
                </a:lnTo>
                <a:lnTo>
                  <a:pt x="3" y="305"/>
                </a:lnTo>
                <a:lnTo>
                  <a:pt x="0" y="313"/>
                </a:lnTo>
                <a:lnTo>
                  <a:pt x="3" y="342"/>
                </a:lnTo>
                <a:lnTo>
                  <a:pt x="7" y="357"/>
                </a:lnTo>
                <a:lnTo>
                  <a:pt x="19" y="369"/>
                </a:lnTo>
                <a:lnTo>
                  <a:pt x="21" y="378"/>
                </a:lnTo>
                <a:lnTo>
                  <a:pt x="25" y="390"/>
                </a:lnTo>
                <a:lnTo>
                  <a:pt x="42" y="434"/>
                </a:lnTo>
                <a:lnTo>
                  <a:pt x="46" y="478"/>
                </a:lnTo>
                <a:lnTo>
                  <a:pt x="42" y="484"/>
                </a:lnTo>
                <a:lnTo>
                  <a:pt x="28" y="511"/>
                </a:lnTo>
                <a:lnTo>
                  <a:pt x="19" y="553"/>
                </a:lnTo>
                <a:lnTo>
                  <a:pt x="21" y="566"/>
                </a:lnTo>
                <a:lnTo>
                  <a:pt x="25" y="588"/>
                </a:lnTo>
                <a:lnTo>
                  <a:pt x="9" y="609"/>
                </a:lnTo>
                <a:lnTo>
                  <a:pt x="32" y="674"/>
                </a:lnTo>
                <a:lnTo>
                  <a:pt x="46" y="699"/>
                </a:lnTo>
                <a:lnTo>
                  <a:pt x="84" y="735"/>
                </a:lnTo>
                <a:lnTo>
                  <a:pt x="84" y="805"/>
                </a:lnTo>
                <a:lnTo>
                  <a:pt x="69" y="828"/>
                </a:lnTo>
                <a:lnTo>
                  <a:pt x="90" y="837"/>
                </a:lnTo>
                <a:lnTo>
                  <a:pt x="117" y="870"/>
                </a:lnTo>
                <a:lnTo>
                  <a:pt x="138" y="878"/>
                </a:lnTo>
                <a:lnTo>
                  <a:pt x="140" y="870"/>
                </a:lnTo>
                <a:lnTo>
                  <a:pt x="140" y="855"/>
                </a:lnTo>
                <a:lnTo>
                  <a:pt x="159" y="837"/>
                </a:lnTo>
                <a:lnTo>
                  <a:pt x="163" y="845"/>
                </a:lnTo>
                <a:lnTo>
                  <a:pt x="163" y="870"/>
                </a:lnTo>
                <a:lnTo>
                  <a:pt x="163" y="893"/>
                </a:lnTo>
                <a:lnTo>
                  <a:pt x="176" y="926"/>
                </a:lnTo>
                <a:lnTo>
                  <a:pt x="172" y="947"/>
                </a:lnTo>
                <a:lnTo>
                  <a:pt x="171" y="954"/>
                </a:lnTo>
                <a:lnTo>
                  <a:pt x="149" y="937"/>
                </a:lnTo>
                <a:lnTo>
                  <a:pt x="140" y="926"/>
                </a:lnTo>
                <a:lnTo>
                  <a:pt x="140" y="905"/>
                </a:lnTo>
                <a:lnTo>
                  <a:pt x="138" y="893"/>
                </a:lnTo>
                <a:lnTo>
                  <a:pt x="130" y="895"/>
                </a:lnTo>
                <a:lnTo>
                  <a:pt x="126" y="926"/>
                </a:lnTo>
                <a:lnTo>
                  <a:pt x="117" y="926"/>
                </a:lnTo>
                <a:lnTo>
                  <a:pt x="119" y="947"/>
                </a:lnTo>
                <a:lnTo>
                  <a:pt x="117" y="958"/>
                </a:lnTo>
                <a:lnTo>
                  <a:pt x="117" y="1024"/>
                </a:lnTo>
                <a:lnTo>
                  <a:pt x="126" y="1049"/>
                </a:lnTo>
                <a:lnTo>
                  <a:pt x="151" y="1070"/>
                </a:lnTo>
                <a:lnTo>
                  <a:pt x="172" y="1079"/>
                </a:lnTo>
                <a:lnTo>
                  <a:pt x="184" y="1091"/>
                </a:lnTo>
                <a:lnTo>
                  <a:pt x="182" y="1129"/>
                </a:lnTo>
                <a:lnTo>
                  <a:pt x="163" y="1145"/>
                </a:lnTo>
                <a:lnTo>
                  <a:pt x="155" y="1150"/>
                </a:lnTo>
                <a:lnTo>
                  <a:pt x="149" y="1156"/>
                </a:lnTo>
                <a:lnTo>
                  <a:pt x="140" y="1210"/>
                </a:lnTo>
                <a:lnTo>
                  <a:pt x="176" y="1260"/>
                </a:lnTo>
                <a:lnTo>
                  <a:pt x="182" y="1281"/>
                </a:lnTo>
                <a:lnTo>
                  <a:pt x="192" y="1296"/>
                </a:lnTo>
                <a:lnTo>
                  <a:pt x="195" y="1319"/>
                </a:lnTo>
                <a:lnTo>
                  <a:pt x="244" y="1406"/>
                </a:lnTo>
                <a:lnTo>
                  <a:pt x="261" y="1423"/>
                </a:lnTo>
                <a:lnTo>
                  <a:pt x="261" y="1446"/>
                </a:lnTo>
                <a:lnTo>
                  <a:pt x="257" y="1446"/>
                </a:lnTo>
                <a:lnTo>
                  <a:pt x="249" y="1450"/>
                </a:lnTo>
                <a:lnTo>
                  <a:pt x="249" y="1471"/>
                </a:lnTo>
                <a:lnTo>
                  <a:pt x="268" y="1483"/>
                </a:lnTo>
                <a:lnTo>
                  <a:pt x="280" y="1508"/>
                </a:lnTo>
                <a:lnTo>
                  <a:pt x="270" y="1515"/>
                </a:lnTo>
                <a:lnTo>
                  <a:pt x="268" y="1537"/>
                </a:lnTo>
                <a:lnTo>
                  <a:pt x="261" y="1573"/>
                </a:lnTo>
                <a:lnTo>
                  <a:pt x="249" y="1592"/>
                </a:lnTo>
                <a:lnTo>
                  <a:pt x="249" y="1604"/>
                </a:lnTo>
                <a:lnTo>
                  <a:pt x="268" y="1621"/>
                </a:lnTo>
                <a:lnTo>
                  <a:pt x="301" y="1642"/>
                </a:lnTo>
                <a:lnTo>
                  <a:pt x="322" y="1642"/>
                </a:lnTo>
                <a:lnTo>
                  <a:pt x="395" y="1675"/>
                </a:lnTo>
                <a:lnTo>
                  <a:pt x="422" y="1683"/>
                </a:lnTo>
                <a:lnTo>
                  <a:pt x="445" y="1702"/>
                </a:lnTo>
                <a:lnTo>
                  <a:pt x="464" y="1748"/>
                </a:lnTo>
                <a:lnTo>
                  <a:pt x="489" y="1769"/>
                </a:lnTo>
                <a:lnTo>
                  <a:pt x="520" y="1779"/>
                </a:lnTo>
                <a:lnTo>
                  <a:pt x="558" y="1784"/>
                </a:lnTo>
                <a:lnTo>
                  <a:pt x="570" y="1800"/>
                </a:lnTo>
                <a:lnTo>
                  <a:pt x="570" y="1813"/>
                </a:lnTo>
                <a:lnTo>
                  <a:pt x="574" y="1821"/>
                </a:lnTo>
                <a:lnTo>
                  <a:pt x="564" y="1846"/>
                </a:lnTo>
                <a:lnTo>
                  <a:pt x="580" y="1857"/>
                </a:lnTo>
                <a:lnTo>
                  <a:pt x="606" y="1857"/>
                </a:lnTo>
                <a:lnTo>
                  <a:pt x="645" y="1894"/>
                </a:lnTo>
                <a:lnTo>
                  <a:pt x="660" y="1923"/>
                </a:lnTo>
                <a:lnTo>
                  <a:pt x="678" y="1942"/>
                </a:lnTo>
                <a:lnTo>
                  <a:pt x="716" y="2009"/>
                </a:lnTo>
                <a:lnTo>
                  <a:pt x="716" y="2074"/>
                </a:lnTo>
                <a:lnTo>
                  <a:pt x="716" y="2086"/>
                </a:lnTo>
                <a:lnTo>
                  <a:pt x="718" y="2101"/>
                </a:lnTo>
                <a:lnTo>
                  <a:pt x="722" y="2101"/>
                </a:lnTo>
                <a:lnTo>
                  <a:pt x="726" y="2107"/>
                </a:lnTo>
                <a:lnTo>
                  <a:pt x="722" y="2107"/>
                </a:lnTo>
                <a:lnTo>
                  <a:pt x="718" y="2119"/>
                </a:lnTo>
                <a:lnTo>
                  <a:pt x="722" y="2138"/>
                </a:lnTo>
                <a:lnTo>
                  <a:pt x="726" y="2145"/>
                </a:lnTo>
                <a:lnTo>
                  <a:pt x="1117" y="2184"/>
                </a:lnTo>
                <a:close/>
              </a:path>
            </a:pathLst>
          </a:custGeom>
          <a:noFill/>
          <a:ln w="9525">
            <a:noFill/>
            <a:round/>
            <a:headEnd/>
            <a:tailEnd/>
          </a:ln>
        </p:spPr>
        <p:txBody>
          <a:bodyPr>
            <a:prstTxWarp prst="textNoShape">
              <a:avLst/>
            </a:prstTxWarp>
          </a:bodyPr>
          <a:lstStyle/>
          <a:p>
            <a:pPr>
              <a:buFont typeface="Wingdings" charset="2"/>
              <a:buNone/>
            </a:pPr>
            <a:endParaRPr lang="en-US">
              <a:latin typeface="Impact" charset="0"/>
            </a:endParaRPr>
          </a:p>
        </p:txBody>
      </p:sp>
      <p:sp>
        <p:nvSpPr>
          <p:cNvPr id="35943" name="Rectangle 91"/>
          <p:cNvSpPr>
            <a:spLocks noChangeArrowheads="1"/>
          </p:cNvSpPr>
          <p:nvPr/>
        </p:nvSpPr>
        <p:spPr bwMode="auto">
          <a:xfrm>
            <a:off x="1397000" y="2895600"/>
            <a:ext cx="190500"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CA</a:t>
            </a:r>
            <a:endParaRPr lang="en-US"/>
          </a:p>
        </p:txBody>
      </p:sp>
      <p:sp>
        <p:nvSpPr>
          <p:cNvPr id="94" name="Freeform 92"/>
          <p:cNvSpPr>
            <a:spLocks/>
          </p:cNvSpPr>
          <p:nvPr/>
        </p:nvSpPr>
        <p:spPr bwMode="auto">
          <a:xfrm>
            <a:off x="1187450" y="2399507"/>
            <a:ext cx="1017588" cy="1720056"/>
          </a:xfrm>
          <a:custGeom>
            <a:avLst/>
            <a:gdLst/>
            <a:ahLst/>
            <a:cxnLst>
              <a:cxn ang="0">
                <a:pos x="1150" y="2190"/>
              </a:cxn>
              <a:cxn ang="0">
                <a:pos x="1175" y="2155"/>
              </a:cxn>
              <a:cxn ang="0">
                <a:pos x="1140" y="2113"/>
              </a:cxn>
              <a:cxn ang="0">
                <a:pos x="1146" y="2065"/>
              </a:cxn>
              <a:cxn ang="0">
                <a:pos x="1196" y="2009"/>
              </a:cxn>
              <a:cxn ang="0">
                <a:pos x="1248" y="1923"/>
              </a:cxn>
              <a:cxn ang="0">
                <a:pos x="1282" y="1905"/>
              </a:cxn>
              <a:cxn ang="0">
                <a:pos x="1259" y="1867"/>
              </a:cxn>
              <a:cxn ang="0">
                <a:pos x="1244" y="1811"/>
              </a:cxn>
              <a:cxn ang="0">
                <a:pos x="1238" y="1767"/>
              </a:cxn>
              <a:cxn ang="0">
                <a:pos x="726" y="161"/>
              </a:cxn>
              <a:cxn ang="0">
                <a:pos x="105" y="36"/>
              </a:cxn>
              <a:cxn ang="0">
                <a:pos x="94" y="138"/>
              </a:cxn>
              <a:cxn ang="0">
                <a:pos x="84" y="188"/>
              </a:cxn>
              <a:cxn ang="0">
                <a:pos x="3" y="305"/>
              </a:cxn>
              <a:cxn ang="0">
                <a:pos x="7" y="357"/>
              </a:cxn>
              <a:cxn ang="0">
                <a:pos x="25" y="390"/>
              </a:cxn>
              <a:cxn ang="0">
                <a:pos x="42" y="484"/>
              </a:cxn>
              <a:cxn ang="0">
                <a:pos x="21" y="566"/>
              </a:cxn>
              <a:cxn ang="0">
                <a:pos x="32" y="674"/>
              </a:cxn>
              <a:cxn ang="0">
                <a:pos x="84" y="805"/>
              </a:cxn>
              <a:cxn ang="0">
                <a:pos x="117" y="870"/>
              </a:cxn>
              <a:cxn ang="0">
                <a:pos x="140" y="855"/>
              </a:cxn>
              <a:cxn ang="0">
                <a:pos x="163" y="870"/>
              </a:cxn>
              <a:cxn ang="0">
                <a:pos x="172" y="947"/>
              </a:cxn>
              <a:cxn ang="0">
                <a:pos x="140" y="926"/>
              </a:cxn>
              <a:cxn ang="0">
                <a:pos x="130" y="895"/>
              </a:cxn>
              <a:cxn ang="0">
                <a:pos x="119" y="947"/>
              </a:cxn>
              <a:cxn ang="0">
                <a:pos x="126" y="1049"/>
              </a:cxn>
              <a:cxn ang="0">
                <a:pos x="184" y="1091"/>
              </a:cxn>
              <a:cxn ang="0">
                <a:pos x="155" y="1150"/>
              </a:cxn>
              <a:cxn ang="0">
                <a:pos x="176" y="1260"/>
              </a:cxn>
              <a:cxn ang="0">
                <a:pos x="195" y="1319"/>
              </a:cxn>
              <a:cxn ang="0">
                <a:pos x="261" y="1446"/>
              </a:cxn>
              <a:cxn ang="0">
                <a:pos x="249" y="1471"/>
              </a:cxn>
              <a:cxn ang="0">
                <a:pos x="270" y="1515"/>
              </a:cxn>
              <a:cxn ang="0">
                <a:pos x="249" y="1592"/>
              </a:cxn>
              <a:cxn ang="0">
                <a:pos x="301" y="1642"/>
              </a:cxn>
              <a:cxn ang="0">
                <a:pos x="422" y="1683"/>
              </a:cxn>
              <a:cxn ang="0">
                <a:pos x="489" y="1769"/>
              </a:cxn>
              <a:cxn ang="0">
                <a:pos x="570" y="1800"/>
              </a:cxn>
              <a:cxn ang="0">
                <a:pos x="564" y="1846"/>
              </a:cxn>
              <a:cxn ang="0">
                <a:pos x="645" y="1894"/>
              </a:cxn>
              <a:cxn ang="0">
                <a:pos x="716" y="2009"/>
              </a:cxn>
              <a:cxn ang="0">
                <a:pos x="718" y="2101"/>
              </a:cxn>
              <a:cxn ang="0">
                <a:pos x="722" y="2107"/>
              </a:cxn>
              <a:cxn ang="0">
                <a:pos x="726" y="2145"/>
              </a:cxn>
            </a:cxnLst>
            <a:rect l="0" t="0" r="r" b="b"/>
            <a:pathLst>
              <a:path w="1282" h="2190">
                <a:moveTo>
                  <a:pt x="1117" y="2184"/>
                </a:moveTo>
                <a:lnTo>
                  <a:pt x="1140" y="2184"/>
                </a:lnTo>
                <a:lnTo>
                  <a:pt x="1150" y="2190"/>
                </a:lnTo>
                <a:lnTo>
                  <a:pt x="1161" y="2178"/>
                </a:lnTo>
                <a:lnTo>
                  <a:pt x="1169" y="2163"/>
                </a:lnTo>
                <a:lnTo>
                  <a:pt x="1175" y="2155"/>
                </a:lnTo>
                <a:lnTo>
                  <a:pt x="1173" y="2145"/>
                </a:lnTo>
                <a:lnTo>
                  <a:pt x="1150" y="2122"/>
                </a:lnTo>
                <a:lnTo>
                  <a:pt x="1140" y="2113"/>
                </a:lnTo>
                <a:lnTo>
                  <a:pt x="1150" y="2090"/>
                </a:lnTo>
                <a:lnTo>
                  <a:pt x="1150" y="2074"/>
                </a:lnTo>
                <a:lnTo>
                  <a:pt x="1146" y="2065"/>
                </a:lnTo>
                <a:lnTo>
                  <a:pt x="1150" y="2051"/>
                </a:lnTo>
                <a:lnTo>
                  <a:pt x="1169" y="2051"/>
                </a:lnTo>
                <a:lnTo>
                  <a:pt x="1196" y="2009"/>
                </a:lnTo>
                <a:lnTo>
                  <a:pt x="1211" y="1955"/>
                </a:lnTo>
                <a:lnTo>
                  <a:pt x="1227" y="1932"/>
                </a:lnTo>
                <a:lnTo>
                  <a:pt x="1248" y="1923"/>
                </a:lnTo>
                <a:lnTo>
                  <a:pt x="1271" y="1905"/>
                </a:lnTo>
                <a:lnTo>
                  <a:pt x="1282" y="1911"/>
                </a:lnTo>
                <a:lnTo>
                  <a:pt x="1282" y="1905"/>
                </a:lnTo>
                <a:lnTo>
                  <a:pt x="1282" y="1882"/>
                </a:lnTo>
                <a:lnTo>
                  <a:pt x="1267" y="1873"/>
                </a:lnTo>
                <a:lnTo>
                  <a:pt x="1259" y="1867"/>
                </a:lnTo>
                <a:lnTo>
                  <a:pt x="1256" y="1838"/>
                </a:lnTo>
                <a:lnTo>
                  <a:pt x="1244" y="1829"/>
                </a:lnTo>
                <a:lnTo>
                  <a:pt x="1244" y="1811"/>
                </a:lnTo>
                <a:lnTo>
                  <a:pt x="1238" y="1784"/>
                </a:lnTo>
                <a:lnTo>
                  <a:pt x="1238" y="1773"/>
                </a:lnTo>
                <a:lnTo>
                  <a:pt x="1238" y="1767"/>
                </a:lnTo>
                <a:lnTo>
                  <a:pt x="1238" y="1734"/>
                </a:lnTo>
                <a:lnTo>
                  <a:pt x="574" y="762"/>
                </a:lnTo>
                <a:lnTo>
                  <a:pt x="726" y="161"/>
                </a:lnTo>
                <a:lnTo>
                  <a:pt x="126" y="0"/>
                </a:lnTo>
                <a:lnTo>
                  <a:pt x="117" y="7"/>
                </a:lnTo>
                <a:lnTo>
                  <a:pt x="105" y="36"/>
                </a:lnTo>
                <a:lnTo>
                  <a:pt x="117" y="61"/>
                </a:lnTo>
                <a:lnTo>
                  <a:pt x="111" y="117"/>
                </a:lnTo>
                <a:lnTo>
                  <a:pt x="94" y="138"/>
                </a:lnTo>
                <a:lnTo>
                  <a:pt x="86" y="151"/>
                </a:lnTo>
                <a:lnTo>
                  <a:pt x="84" y="175"/>
                </a:lnTo>
                <a:lnTo>
                  <a:pt x="84" y="188"/>
                </a:lnTo>
                <a:lnTo>
                  <a:pt x="21" y="255"/>
                </a:lnTo>
                <a:lnTo>
                  <a:pt x="3" y="282"/>
                </a:lnTo>
                <a:lnTo>
                  <a:pt x="3" y="305"/>
                </a:lnTo>
                <a:lnTo>
                  <a:pt x="0" y="313"/>
                </a:lnTo>
                <a:lnTo>
                  <a:pt x="3" y="342"/>
                </a:lnTo>
                <a:lnTo>
                  <a:pt x="7" y="357"/>
                </a:lnTo>
                <a:lnTo>
                  <a:pt x="19" y="369"/>
                </a:lnTo>
                <a:lnTo>
                  <a:pt x="21" y="378"/>
                </a:lnTo>
                <a:lnTo>
                  <a:pt x="25" y="390"/>
                </a:lnTo>
                <a:lnTo>
                  <a:pt x="42" y="434"/>
                </a:lnTo>
                <a:lnTo>
                  <a:pt x="46" y="478"/>
                </a:lnTo>
                <a:lnTo>
                  <a:pt x="42" y="484"/>
                </a:lnTo>
                <a:lnTo>
                  <a:pt x="28" y="511"/>
                </a:lnTo>
                <a:lnTo>
                  <a:pt x="19" y="553"/>
                </a:lnTo>
                <a:lnTo>
                  <a:pt x="21" y="566"/>
                </a:lnTo>
                <a:lnTo>
                  <a:pt x="25" y="588"/>
                </a:lnTo>
                <a:lnTo>
                  <a:pt x="9" y="609"/>
                </a:lnTo>
                <a:lnTo>
                  <a:pt x="32" y="674"/>
                </a:lnTo>
                <a:lnTo>
                  <a:pt x="46" y="699"/>
                </a:lnTo>
                <a:lnTo>
                  <a:pt x="84" y="735"/>
                </a:lnTo>
                <a:lnTo>
                  <a:pt x="84" y="805"/>
                </a:lnTo>
                <a:lnTo>
                  <a:pt x="69" y="828"/>
                </a:lnTo>
                <a:lnTo>
                  <a:pt x="90" y="837"/>
                </a:lnTo>
                <a:lnTo>
                  <a:pt x="117" y="870"/>
                </a:lnTo>
                <a:lnTo>
                  <a:pt x="138" y="878"/>
                </a:lnTo>
                <a:lnTo>
                  <a:pt x="140" y="870"/>
                </a:lnTo>
                <a:lnTo>
                  <a:pt x="140" y="855"/>
                </a:lnTo>
                <a:lnTo>
                  <a:pt x="159" y="837"/>
                </a:lnTo>
                <a:lnTo>
                  <a:pt x="163" y="845"/>
                </a:lnTo>
                <a:lnTo>
                  <a:pt x="163" y="870"/>
                </a:lnTo>
                <a:lnTo>
                  <a:pt x="163" y="893"/>
                </a:lnTo>
                <a:lnTo>
                  <a:pt x="176" y="926"/>
                </a:lnTo>
                <a:lnTo>
                  <a:pt x="172" y="947"/>
                </a:lnTo>
                <a:lnTo>
                  <a:pt x="171" y="954"/>
                </a:lnTo>
                <a:lnTo>
                  <a:pt x="149" y="937"/>
                </a:lnTo>
                <a:lnTo>
                  <a:pt x="140" y="926"/>
                </a:lnTo>
                <a:lnTo>
                  <a:pt x="140" y="905"/>
                </a:lnTo>
                <a:lnTo>
                  <a:pt x="138" y="893"/>
                </a:lnTo>
                <a:lnTo>
                  <a:pt x="130" y="895"/>
                </a:lnTo>
                <a:lnTo>
                  <a:pt x="126" y="926"/>
                </a:lnTo>
                <a:lnTo>
                  <a:pt x="117" y="926"/>
                </a:lnTo>
                <a:lnTo>
                  <a:pt x="119" y="947"/>
                </a:lnTo>
                <a:lnTo>
                  <a:pt x="117" y="958"/>
                </a:lnTo>
                <a:lnTo>
                  <a:pt x="117" y="1024"/>
                </a:lnTo>
                <a:lnTo>
                  <a:pt x="126" y="1049"/>
                </a:lnTo>
                <a:lnTo>
                  <a:pt x="151" y="1070"/>
                </a:lnTo>
                <a:lnTo>
                  <a:pt x="172" y="1079"/>
                </a:lnTo>
                <a:lnTo>
                  <a:pt x="184" y="1091"/>
                </a:lnTo>
                <a:lnTo>
                  <a:pt x="182" y="1129"/>
                </a:lnTo>
                <a:lnTo>
                  <a:pt x="163" y="1145"/>
                </a:lnTo>
                <a:lnTo>
                  <a:pt x="155" y="1150"/>
                </a:lnTo>
                <a:lnTo>
                  <a:pt x="149" y="1156"/>
                </a:lnTo>
                <a:lnTo>
                  <a:pt x="140" y="1210"/>
                </a:lnTo>
                <a:lnTo>
                  <a:pt x="176" y="1260"/>
                </a:lnTo>
                <a:lnTo>
                  <a:pt x="182" y="1281"/>
                </a:lnTo>
                <a:lnTo>
                  <a:pt x="192" y="1296"/>
                </a:lnTo>
                <a:lnTo>
                  <a:pt x="195" y="1319"/>
                </a:lnTo>
                <a:lnTo>
                  <a:pt x="244" y="1406"/>
                </a:lnTo>
                <a:lnTo>
                  <a:pt x="261" y="1423"/>
                </a:lnTo>
                <a:lnTo>
                  <a:pt x="261" y="1446"/>
                </a:lnTo>
                <a:lnTo>
                  <a:pt x="257" y="1446"/>
                </a:lnTo>
                <a:lnTo>
                  <a:pt x="249" y="1450"/>
                </a:lnTo>
                <a:lnTo>
                  <a:pt x="249" y="1471"/>
                </a:lnTo>
                <a:lnTo>
                  <a:pt x="268" y="1483"/>
                </a:lnTo>
                <a:lnTo>
                  <a:pt x="280" y="1508"/>
                </a:lnTo>
                <a:lnTo>
                  <a:pt x="270" y="1515"/>
                </a:lnTo>
                <a:lnTo>
                  <a:pt x="268" y="1537"/>
                </a:lnTo>
                <a:lnTo>
                  <a:pt x="261" y="1573"/>
                </a:lnTo>
                <a:lnTo>
                  <a:pt x="249" y="1592"/>
                </a:lnTo>
                <a:lnTo>
                  <a:pt x="249" y="1604"/>
                </a:lnTo>
                <a:lnTo>
                  <a:pt x="268" y="1621"/>
                </a:lnTo>
                <a:lnTo>
                  <a:pt x="301" y="1642"/>
                </a:lnTo>
                <a:lnTo>
                  <a:pt x="322" y="1642"/>
                </a:lnTo>
                <a:lnTo>
                  <a:pt x="395" y="1675"/>
                </a:lnTo>
                <a:lnTo>
                  <a:pt x="422" y="1683"/>
                </a:lnTo>
                <a:lnTo>
                  <a:pt x="445" y="1702"/>
                </a:lnTo>
                <a:lnTo>
                  <a:pt x="464" y="1748"/>
                </a:lnTo>
                <a:lnTo>
                  <a:pt x="489" y="1769"/>
                </a:lnTo>
                <a:lnTo>
                  <a:pt x="520" y="1779"/>
                </a:lnTo>
                <a:lnTo>
                  <a:pt x="558" y="1784"/>
                </a:lnTo>
                <a:lnTo>
                  <a:pt x="570" y="1800"/>
                </a:lnTo>
                <a:lnTo>
                  <a:pt x="570" y="1813"/>
                </a:lnTo>
                <a:lnTo>
                  <a:pt x="574" y="1821"/>
                </a:lnTo>
                <a:lnTo>
                  <a:pt x="564" y="1846"/>
                </a:lnTo>
                <a:lnTo>
                  <a:pt x="580" y="1857"/>
                </a:lnTo>
                <a:lnTo>
                  <a:pt x="606" y="1857"/>
                </a:lnTo>
                <a:lnTo>
                  <a:pt x="645" y="1894"/>
                </a:lnTo>
                <a:lnTo>
                  <a:pt x="660" y="1923"/>
                </a:lnTo>
                <a:lnTo>
                  <a:pt x="678" y="1942"/>
                </a:lnTo>
                <a:lnTo>
                  <a:pt x="716" y="2009"/>
                </a:lnTo>
                <a:lnTo>
                  <a:pt x="716" y="2074"/>
                </a:lnTo>
                <a:lnTo>
                  <a:pt x="716" y="2086"/>
                </a:lnTo>
                <a:lnTo>
                  <a:pt x="718" y="2101"/>
                </a:lnTo>
                <a:lnTo>
                  <a:pt x="722" y="2101"/>
                </a:lnTo>
                <a:lnTo>
                  <a:pt x="726" y="2107"/>
                </a:lnTo>
                <a:lnTo>
                  <a:pt x="722" y="2107"/>
                </a:lnTo>
                <a:lnTo>
                  <a:pt x="718" y="2119"/>
                </a:lnTo>
                <a:lnTo>
                  <a:pt x="722" y="2138"/>
                </a:lnTo>
                <a:lnTo>
                  <a:pt x="726" y="2145"/>
                </a:lnTo>
                <a:lnTo>
                  <a:pt x="1117" y="2184"/>
                </a:lnTo>
                <a:close/>
              </a:path>
            </a:pathLst>
          </a:custGeom>
          <a:solidFill>
            <a:srgbClr val="FFFF00"/>
          </a:solidFill>
          <a:ln w="7938">
            <a:solidFill>
              <a:srgbClr val="000000"/>
            </a:solidFill>
            <a:prstDash val="solid"/>
            <a:round/>
            <a:headEnd/>
            <a:tailEnd/>
          </a:ln>
          <a:effectLst>
            <a:innerShdw blurRad="635000" dist="50800" dir="13500000">
              <a:schemeClr val="tx2">
                <a:lumMod val="75000"/>
                <a:alpha val="50000"/>
              </a:schemeClr>
            </a:innerShdw>
          </a:effectLst>
        </p:spPr>
        <p:txBody>
          <a:bodyPr/>
          <a:lstStyle/>
          <a:p>
            <a:pPr>
              <a:buFont typeface="Wingdings" pitchFamily="2" charset="2"/>
              <a:buNone/>
              <a:defRPr/>
            </a:pPr>
            <a:endParaRPr lang="en-US" sz="1000" b="1" dirty="0">
              <a:latin typeface="Verdana"/>
            </a:endParaRPr>
          </a:p>
          <a:p>
            <a:pPr>
              <a:buFont typeface="Wingdings" pitchFamily="2" charset="2"/>
              <a:buNone/>
              <a:defRPr/>
            </a:pPr>
            <a:endParaRPr lang="en-US" sz="1000" b="1" dirty="0">
              <a:latin typeface="Verdana"/>
            </a:endParaRPr>
          </a:p>
          <a:p>
            <a:pPr>
              <a:buFont typeface="Wingdings" pitchFamily="2" charset="2"/>
              <a:buNone/>
              <a:defRPr/>
            </a:pPr>
            <a:r>
              <a:rPr lang="en-US" sz="1000" b="1" dirty="0">
                <a:latin typeface="Verdana"/>
              </a:rPr>
              <a:t> </a:t>
            </a:r>
          </a:p>
          <a:p>
            <a:pPr>
              <a:buFont typeface="Wingdings" pitchFamily="2" charset="2"/>
              <a:buNone/>
              <a:defRPr/>
            </a:pPr>
            <a:endParaRPr lang="en-US" sz="1000" b="1" dirty="0">
              <a:latin typeface="Verdana"/>
            </a:endParaRPr>
          </a:p>
          <a:p>
            <a:pPr>
              <a:buFont typeface="Wingdings" pitchFamily="2" charset="2"/>
              <a:buNone/>
              <a:defRPr/>
            </a:pPr>
            <a:r>
              <a:rPr lang="en-US" sz="1000" b="1" dirty="0">
                <a:latin typeface="Verdana"/>
              </a:rPr>
              <a:t>   CA</a:t>
            </a:r>
          </a:p>
        </p:txBody>
      </p:sp>
      <p:sp>
        <p:nvSpPr>
          <p:cNvPr id="35947" name="Freeform 93"/>
          <p:cNvSpPr>
            <a:spLocks/>
          </p:cNvSpPr>
          <p:nvPr/>
        </p:nvSpPr>
        <p:spPr bwMode="auto">
          <a:xfrm>
            <a:off x="1641475" y="2524125"/>
            <a:ext cx="815975" cy="1241425"/>
          </a:xfrm>
          <a:custGeom>
            <a:avLst/>
            <a:gdLst>
              <a:gd name="T0" fmla="*/ 2147483647 w 1027"/>
              <a:gd name="T1" fmla="*/ 0 h 1566"/>
              <a:gd name="T2" fmla="*/ 2147483647 w 1027"/>
              <a:gd name="T3" fmla="*/ 2147483647 h 1566"/>
              <a:gd name="T4" fmla="*/ 2147483647 w 1027"/>
              <a:gd name="T5" fmla="*/ 2147483647 h 1566"/>
              <a:gd name="T6" fmla="*/ 2147483647 w 1027"/>
              <a:gd name="T7" fmla="*/ 2147483647 h 1566"/>
              <a:gd name="T8" fmla="*/ 2147483647 w 1027"/>
              <a:gd name="T9" fmla="*/ 2147483647 h 1566"/>
              <a:gd name="T10" fmla="*/ 2147483647 w 1027"/>
              <a:gd name="T11" fmla="*/ 2147483647 h 1566"/>
              <a:gd name="T12" fmla="*/ 2147483647 w 1027"/>
              <a:gd name="T13" fmla="*/ 2147483647 h 1566"/>
              <a:gd name="T14" fmla="*/ 2147483647 w 1027"/>
              <a:gd name="T15" fmla="*/ 2147483647 h 1566"/>
              <a:gd name="T16" fmla="*/ 2147483647 w 1027"/>
              <a:gd name="T17" fmla="*/ 2147483647 h 1566"/>
              <a:gd name="T18" fmla="*/ 2147483647 w 1027"/>
              <a:gd name="T19" fmla="*/ 2147483647 h 1566"/>
              <a:gd name="T20" fmla="*/ 2147483647 w 1027"/>
              <a:gd name="T21" fmla="*/ 2147483647 h 1566"/>
              <a:gd name="T22" fmla="*/ 2147483647 w 1027"/>
              <a:gd name="T23" fmla="*/ 2147483647 h 1566"/>
              <a:gd name="T24" fmla="*/ 2147483647 w 1027"/>
              <a:gd name="T25" fmla="*/ 2147483647 h 1566"/>
              <a:gd name="T26" fmla="*/ 2147483647 w 1027"/>
              <a:gd name="T27" fmla="*/ 2147483647 h 1566"/>
              <a:gd name="T28" fmla="*/ 2147483647 w 1027"/>
              <a:gd name="T29" fmla="*/ 2147483647 h 1566"/>
              <a:gd name="T30" fmla="*/ 2147483647 w 1027"/>
              <a:gd name="T31" fmla="*/ 2147483647 h 1566"/>
              <a:gd name="T32" fmla="*/ 2147483647 w 1027"/>
              <a:gd name="T33" fmla="*/ 2147483647 h 1566"/>
              <a:gd name="T34" fmla="*/ 2147483647 w 1027"/>
              <a:gd name="T35" fmla="*/ 2147483647 h 1566"/>
              <a:gd name="T36" fmla="*/ 2147483647 w 1027"/>
              <a:gd name="T37" fmla="*/ 2147483647 h 1566"/>
              <a:gd name="T38" fmla="*/ 0 w 1027"/>
              <a:gd name="T39" fmla="*/ 2147483647 h 1566"/>
              <a:gd name="T40" fmla="*/ 2147483647 w 1027"/>
              <a:gd name="T41" fmla="*/ 0 h 15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7"/>
              <a:gd name="T64" fmla="*/ 0 h 1566"/>
              <a:gd name="T65" fmla="*/ 1027 w 1027"/>
              <a:gd name="T66" fmla="*/ 1566 h 15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7" h="1566">
                <a:moveTo>
                  <a:pt x="152" y="0"/>
                </a:moveTo>
                <a:lnTo>
                  <a:pt x="586" y="100"/>
                </a:lnTo>
                <a:lnTo>
                  <a:pt x="1027" y="190"/>
                </a:lnTo>
                <a:lnTo>
                  <a:pt x="830" y="1191"/>
                </a:lnTo>
                <a:lnTo>
                  <a:pt x="808" y="1295"/>
                </a:lnTo>
                <a:lnTo>
                  <a:pt x="782" y="1379"/>
                </a:lnTo>
                <a:lnTo>
                  <a:pt x="764" y="1379"/>
                </a:lnTo>
                <a:lnTo>
                  <a:pt x="753" y="1364"/>
                </a:lnTo>
                <a:lnTo>
                  <a:pt x="753" y="1360"/>
                </a:lnTo>
                <a:lnTo>
                  <a:pt x="743" y="1343"/>
                </a:lnTo>
                <a:lnTo>
                  <a:pt x="709" y="1339"/>
                </a:lnTo>
                <a:lnTo>
                  <a:pt x="687" y="1343"/>
                </a:lnTo>
                <a:lnTo>
                  <a:pt x="676" y="1354"/>
                </a:lnTo>
                <a:lnTo>
                  <a:pt x="684" y="1391"/>
                </a:lnTo>
                <a:lnTo>
                  <a:pt x="672" y="1489"/>
                </a:lnTo>
                <a:lnTo>
                  <a:pt x="684" y="1500"/>
                </a:lnTo>
                <a:lnTo>
                  <a:pt x="668" y="1543"/>
                </a:lnTo>
                <a:lnTo>
                  <a:pt x="666" y="1556"/>
                </a:lnTo>
                <a:lnTo>
                  <a:pt x="666" y="1566"/>
                </a:lnTo>
                <a:lnTo>
                  <a:pt x="0" y="598"/>
                </a:lnTo>
                <a:lnTo>
                  <a:pt x="152" y="0"/>
                </a:lnTo>
                <a:close/>
              </a:path>
            </a:pathLst>
          </a:custGeom>
          <a:solidFill>
            <a:srgbClr val="FFFF00"/>
          </a:solidFill>
          <a:ln w="9525">
            <a:noFill/>
            <a:round/>
            <a:headEnd/>
            <a:tailEnd/>
          </a:ln>
        </p:spPr>
        <p:txBody>
          <a:bodyPr>
            <a:prstTxWarp prst="textNoShape">
              <a:avLst/>
            </a:prstTxWarp>
          </a:bodyPr>
          <a:lstStyle/>
          <a:p>
            <a:pPr>
              <a:buFont typeface="Wingdings" charset="2"/>
              <a:buNone/>
            </a:pPr>
            <a:endParaRPr lang="en-US">
              <a:latin typeface="Impact" charset="0"/>
            </a:endParaRPr>
          </a:p>
        </p:txBody>
      </p:sp>
      <p:sp>
        <p:nvSpPr>
          <p:cNvPr id="35948" name="Rectangle 94"/>
          <p:cNvSpPr>
            <a:spLocks noChangeArrowheads="1"/>
          </p:cNvSpPr>
          <p:nvPr/>
        </p:nvSpPr>
        <p:spPr bwMode="auto">
          <a:xfrm>
            <a:off x="1978025" y="2889250"/>
            <a:ext cx="204788"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NV</a:t>
            </a:r>
            <a:endParaRPr lang="en-US"/>
          </a:p>
        </p:txBody>
      </p:sp>
      <p:sp>
        <p:nvSpPr>
          <p:cNvPr id="35949" name="Freeform 95"/>
          <p:cNvSpPr>
            <a:spLocks/>
          </p:cNvSpPr>
          <p:nvPr/>
        </p:nvSpPr>
        <p:spPr bwMode="auto">
          <a:xfrm>
            <a:off x="1641475" y="2524125"/>
            <a:ext cx="815975" cy="1241425"/>
          </a:xfrm>
          <a:custGeom>
            <a:avLst/>
            <a:gdLst>
              <a:gd name="T0" fmla="*/ 2147483647 w 1027"/>
              <a:gd name="T1" fmla="*/ 0 h 1566"/>
              <a:gd name="T2" fmla="*/ 2147483647 w 1027"/>
              <a:gd name="T3" fmla="*/ 2147483647 h 1566"/>
              <a:gd name="T4" fmla="*/ 2147483647 w 1027"/>
              <a:gd name="T5" fmla="*/ 2147483647 h 1566"/>
              <a:gd name="T6" fmla="*/ 2147483647 w 1027"/>
              <a:gd name="T7" fmla="*/ 2147483647 h 1566"/>
              <a:gd name="T8" fmla="*/ 2147483647 w 1027"/>
              <a:gd name="T9" fmla="*/ 2147483647 h 1566"/>
              <a:gd name="T10" fmla="*/ 2147483647 w 1027"/>
              <a:gd name="T11" fmla="*/ 2147483647 h 1566"/>
              <a:gd name="T12" fmla="*/ 2147483647 w 1027"/>
              <a:gd name="T13" fmla="*/ 2147483647 h 1566"/>
              <a:gd name="T14" fmla="*/ 2147483647 w 1027"/>
              <a:gd name="T15" fmla="*/ 2147483647 h 1566"/>
              <a:gd name="T16" fmla="*/ 2147483647 w 1027"/>
              <a:gd name="T17" fmla="*/ 2147483647 h 1566"/>
              <a:gd name="T18" fmla="*/ 2147483647 w 1027"/>
              <a:gd name="T19" fmla="*/ 2147483647 h 1566"/>
              <a:gd name="T20" fmla="*/ 2147483647 w 1027"/>
              <a:gd name="T21" fmla="*/ 2147483647 h 1566"/>
              <a:gd name="T22" fmla="*/ 2147483647 w 1027"/>
              <a:gd name="T23" fmla="*/ 2147483647 h 1566"/>
              <a:gd name="T24" fmla="*/ 2147483647 w 1027"/>
              <a:gd name="T25" fmla="*/ 2147483647 h 1566"/>
              <a:gd name="T26" fmla="*/ 2147483647 w 1027"/>
              <a:gd name="T27" fmla="*/ 2147483647 h 1566"/>
              <a:gd name="T28" fmla="*/ 2147483647 w 1027"/>
              <a:gd name="T29" fmla="*/ 2147483647 h 1566"/>
              <a:gd name="T30" fmla="*/ 2147483647 w 1027"/>
              <a:gd name="T31" fmla="*/ 2147483647 h 1566"/>
              <a:gd name="T32" fmla="*/ 2147483647 w 1027"/>
              <a:gd name="T33" fmla="*/ 2147483647 h 1566"/>
              <a:gd name="T34" fmla="*/ 2147483647 w 1027"/>
              <a:gd name="T35" fmla="*/ 2147483647 h 1566"/>
              <a:gd name="T36" fmla="*/ 2147483647 w 1027"/>
              <a:gd name="T37" fmla="*/ 2147483647 h 1566"/>
              <a:gd name="T38" fmla="*/ 0 w 1027"/>
              <a:gd name="T39" fmla="*/ 2147483647 h 1566"/>
              <a:gd name="T40" fmla="*/ 2147483647 w 1027"/>
              <a:gd name="T41" fmla="*/ 0 h 156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27"/>
              <a:gd name="T64" fmla="*/ 0 h 1566"/>
              <a:gd name="T65" fmla="*/ 1027 w 1027"/>
              <a:gd name="T66" fmla="*/ 1566 h 156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27" h="1566">
                <a:moveTo>
                  <a:pt x="152" y="0"/>
                </a:moveTo>
                <a:lnTo>
                  <a:pt x="586" y="100"/>
                </a:lnTo>
                <a:lnTo>
                  <a:pt x="1027" y="190"/>
                </a:lnTo>
                <a:lnTo>
                  <a:pt x="830" y="1191"/>
                </a:lnTo>
                <a:lnTo>
                  <a:pt x="808" y="1295"/>
                </a:lnTo>
                <a:lnTo>
                  <a:pt x="782" y="1379"/>
                </a:lnTo>
                <a:lnTo>
                  <a:pt x="764" y="1379"/>
                </a:lnTo>
                <a:lnTo>
                  <a:pt x="753" y="1364"/>
                </a:lnTo>
                <a:lnTo>
                  <a:pt x="753" y="1360"/>
                </a:lnTo>
                <a:lnTo>
                  <a:pt x="743" y="1343"/>
                </a:lnTo>
                <a:lnTo>
                  <a:pt x="709" y="1339"/>
                </a:lnTo>
                <a:lnTo>
                  <a:pt x="687" y="1343"/>
                </a:lnTo>
                <a:lnTo>
                  <a:pt x="676" y="1354"/>
                </a:lnTo>
                <a:lnTo>
                  <a:pt x="684" y="1391"/>
                </a:lnTo>
                <a:lnTo>
                  <a:pt x="672" y="1489"/>
                </a:lnTo>
                <a:lnTo>
                  <a:pt x="684" y="1500"/>
                </a:lnTo>
                <a:lnTo>
                  <a:pt x="668" y="1543"/>
                </a:lnTo>
                <a:lnTo>
                  <a:pt x="666" y="1556"/>
                </a:lnTo>
                <a:lnTo>
                  <a:pt x="666" y="1566"/>
                </a:lnTo>
                <a:lnTo>
                  <a:pt x="0" y="598"/>
                </a:lnTo>
                <a:lnTo>
                  <a:pt x="152" y="0"/>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98" name="Freeform 96"/>
          <p:cNvSpPr>
            <a:spLocks/>
          </p:cNvSpPr>
          <p:nvPr/>
        </p:nvSpPr>
        <p:spPr bwMode="auto">
          <a:xfrm>
            <a:off x="1506538" y="1354138"/>
            <a:ext cx="841375" cy="630237"/>
          </a:xfrm>
          <a:custGeom>
            <a:avLst/>
            <a:gdLst/>
            <a:ahLst/>
            <a:cxnLst>
              <a:cxn ang="0">
                <a:pos x="945" y="730"/>
              </a:cxn>
              <a:cxn ang="0">
                <a:pos x="947" y="703"/>
              </a:cxn>
              <a:cxn ang="0">
                <a:pos x="728" y="113"/>
              </a:cxn>
              <a:cxn ang="0">
                <a:pos x="319" y="0"/>
              </a:cxn>
              <a:cxn ang="0">
                <a:pos x="323" y="59"/>
              </a:cxn>
              <a:cxn ang="0">
                <a:pos x="340" y="82"/>
              </a:cxn>
              <a:cxn ang="0">
                <a:pos x="317" y="109"/>
              </a:cxn>
              <a:cxn ang="0">
                <a:pos x="313" y="117"/>
              </a:cxn>
              <a:cxn ang="0">
                <a:pos x="340" y="217"/>
              </a:cxn>
              <a:cxn ang="0">
                <a:pos x="317" y="257"/>
              </a:cxn>
              <a:cxn ang="0">
                <a:pos x="298" y="286"/>
              </a:cxn>
              <a:cxn ang="0">
                <a:pos x="269" y="338"/>
              </a:cxn>
              <a:cxn ang="0">
                <a:pos x="259" y="326"/>
              </a:cxn>
              <a:cxn ang="0">
                <a:pos x="263" y="305"/>
              </a:cxn>
              <a:cxn ang="0">
                <a:pos x="263" y="280"/>
              </a:cxn>
              <a:cxn ang="0">
                <a:pos x="284" y="247"/>
              </a:cxn>
              <a:cxn ang="0">
                <a:pos x="284" y="182"/>
              </a:cxn>
              <a:cxn ang="0">
                <a:pos x="275" y="169"/>
              </a:cxn>
              <a:cxn ang="0">
                <a:pos x="227" y="153"/>
              </a:cxn>
              <a:cxn ang="0">
                <a:pos x="132" y="109"/>
              </a:cxn>
              <a:cxn ang="0">
                <a:pos x="27" y="69"/>
              </a:cxn>
              <a:cxn ang="0">
                <a:pos x="21" y="126"/>
              </a:cxn>
              <a:cxn ang="0">
                <a:pos x="36" y="203"/>
              </a:cxn>
              <a:cxn ang="0">
                <a:pos x="36" y="261"/>
              </a:cxn>
              <a:cxn ang="0">
                <a:pos x="27" y="305"/>
              </a:cxn>
              <a:cxn ang="0">
                <a:pos x="27" y="347"/>
              </a:cxn>
              <a:cxn ang="0">
                <a:pos x="48" y="336"/>
              </a:cxn>
              <a:cxn ang="0">
                <a:pos x="63" y="353"/>
              </a:cxn>
              <a:cxn ang="0">
                <a:pos x="42" y="361"/>
              </a:cxn>
              <a:cxn ang="0">
                <a:pos x="25" y="361"/>
              </a:cxn>
              <a:cxn ang="0">
                <a:pos x="38" y="397"/>
              </a:cxn>
              <a:cxn ang="0">
                <a:pos x="36" y="420"/>
              </a:cxn>
              <a:cxn ang="0">
                <a:pos x="38" y="438"/>
              </a:cxn>
              <a:cxn ang="0">
                <a:pos x="17" y="447"/>
              </a:cxn>
              <a:cxn ang="0">
                <a:pos x="21" y="436"/>
              </a:cxn>
              <a:cxn ang="0">
                <a:pos x="17" y="415"/>
              </a:cxn>
              <a:cxn ang="0">
                <a:pos x="13" y="424"/>
              </a:cxn>
              <a:cxn ang="0">
                <a:pos x="6" y="447"/>
              </a:cxn>
              <a:cxn ang="0">
                <a:pos x="0" y="480"/>
              </a:cxn>
              <a:cxn ang="0">
                <a:pos x="13" y="482"/>
              </a:cxn>
              <a:cxn ang="0">
                <a:pos x="42" y="501"/>
              </a:cxn>
              <a:cxn ang="0">
                <a:pos x="79" y="526"/>
              </a:cxn>
              <a:cxn ang="0">
                <a:pos x="104" y="536"/>
              </a:cxn>
              <a:cxn ang="0">
                <a:pos x="140" y="591"/>
              </a:cxn>
              <a:cxn ang="0">
                <a:pos x="132" y="649"/>
              </a:cxn>
              <a:cxn ang="0">
                <a:pos x="182" y="689"/>
              </a:cxn>
              <a:cxn ang="0">
                <a:pos x="263" y="689"/>
              </a:cxn>
              <a:cxn ang="0">
                <a:pos x="340" y="708"/>
              </a:cxn>
              <a:cxn ang="0">
                <a:pos x="420" y="714"/>
              </a:cxn>
              <a:cxn ang="0">
                <a:pos x="447" y="735"/>
              </a:cxn>
              <a:cxn ang="0">
                <a:pos x="497" y="735"/>
              </a:cxn>
              <a:cxn ang="0">
                <a:pos x="536" y="726"/>
              </a:cxn>
              <a:cxn ang="0">
                <a:pos x="572" y="726"/>
              </a:cxn>
              <a:cxn ang="0">
                <a:pos x="599" y="730"/>
              </a:cxn>
              <a:cxn ang="0">
                <a:pos x="630" y="735"/>
              </a:cxn>
              <a:cxn ang="0">
                <a:pos x="664" y="726"/>
              </a:cxn>
              <a:cxn ang="0">
                <a:pos x="945" y="768"/>
              </a:cxn>
              <a:cxn ang="0">
                <a:pos x="951" y="747"/>
              </a:cxn>
            </a:cxnLst>
            <a:rect l="0" t="0" r="r" b="b"/>
            <a:pathLst>
              <a:path w="1060" h="793">
                <a:moveTo>
                  <a:pt x="951" y="747"/>
                </a:moveTo>
                <a:lnTo>
                  <a:pt x="945" y="730"/>
                </a:lnTo>
                <a:lnTo>
                  <a:pt x="945" y="712"/>
                </a:lnTo>
                <a:lnTo>
                  <a:pt x="947" y="703"/>
                </a:lnTo>
                <a:lnTo>
                  <a:pt x="1060" y="197"/>
                </a:lnTo>
                <a:lnTo>
                  <a:pt x="728" y="113"/>
                </a:lnTo>
                <a:lnTo>
                  <a:pt x="534" y="61"/>
                </a:lnTo>
                <a:lnTo>
                  <a:pt x="319" y="0"/>
                </a:lnTo>
                <a:lnTo>
                  <a:pt x="319" y="38"/>
                </a:lnTo>
                <a:lnTo>
                  <a:pt x="323" y="59"/>
                </a:lnTo>
                <a:lnTo>
                  <a:pt x="338" y="59"/>
                </a:lnTo>
                <a:lnTo>
                  <a:pt x="340" y="82"/>
                </a:lnTo>
                <a:lnTo>
                  <a:pt x="328" y="109"/>
                </a:lnTo>
                <a:lnTo>
                  <a:pt x="317" y="109"/>
                </a:lnTo>
                <a:lnTo>
                  <a:pt x="313" y="109"/>
                </a:lnTo>
                <a:lnTo>
                  <a:pt x="313" y="117"/>
                </a:lnTo>
                <a:lnTo>
                  <a:pt x="334" y="176"/>
                </a:lnTo>
                <a:lnTo>
                  <a:pt x="340" y="217"/>
                </a:lnTo>
                <a:lnTo>
                  <a:pt x="340" y="226"/>
                </a:lnTo>
                <a:lnTo>
                  <a:pt x="317" y="257"/>
                </a:lnTo>
                <a:lnTo>
                  <a:pt x="305" y="280"/>
                </a:lnTo>
                <a:lnTo>
                  <a:pt x="298" y="286"/>
                </a:lnTo>
                <a:lnTo>
                  <a:pt x="284" y="332"/>
                </a:lnTo>
                <a:lnTo>
                  <a:pt x="269" y="338"/>
                </a:lnTo>
                <a:lnTo>
                  <a:pt x="259" y="332"/>
                </a:lnTo>
                <a:lnTo>
                  <a:pt x="259" y="326"/>
                </a:lnTo>
                <a:lnTo>
                  <a:pt x="263" y="315"/>
                </a:lnTo>
                <a:lnTo>
                  <a:pt x="263" y="305"/>
                </a:lnTo>
                <a:lnTo>
                  <a:pt x="263" y="294"/>
                </a:lnTo>
                <a:lnTo>
                  <a:pt x="263" y="280"/>
                </a:lnTo>
                <a:lnTo>
                  <a:pt x="275" y="257"/>
                </a:lnTo>
                <a:lnTo>
                  <a:pt x="284" y="247"/>
                </a:lnTo>
                <a:lnTo>
                  <a:pt x="292" y="236"/>
                </a:lnTo>
                <a:lnTo>
                  <a:pt x="284" y="182"/>
                </a:lnTo>
                <a:lnTo>
                  <a:pt x="276" y="171"/>
                </a:lnTo>
                <a:lnTo>
                  <a:pt x="275" y="169"/>
                </a:lnTo>
                <a:lnTo>
                  <a:pt x="251" y="169"/>
                </a:lnTo>
                <a:lnTo>
                  <a:pt x="227" y="153"/>
                </a:lnTo>
                <a:lnTo>
                  <a:pt x="188" y="138"/>
                </a:lnTo>
                <a:lnTo>
                  <a:pt x="132" y="109"/>
                </a:lnTo>
                <a:lnTo>
                  <a:pt x="36" y="44"/>
                </a:lnTo>
                <a:lnTo>
                  <a:pt x="27" y="69"/>
                </a:lnTo>
                <a:lnTo>
                  <a:pt x="25" y="92"/>
                </a:lnTo>
                <a:lnTo>
                  <a:pt x="21" y="126"/>
                </a:lnTo>
                <a:lnTo>
                  <a:pt x="38" y="182"/>
                </a:lnTo>
                <a:lnTo>
                  <a:pt x="36" y="203"/>
                </a:lnTo>
                <a:lnTo>
                  <a:pt x="27" y="242"/>
                </a:lnTo>
                <a:lnTo>
                  <a:pt x="36" y="261"/>
                </a:lnTo>
                <a:lnTo>
                  <a:pt x="36" y="282"/>
                </a:lnTo>
                <a:lnTo>
                  <a:pt x="27" y="305"/>
                </a:lnTo>
                <a:lnTo>
                  <a:pt x="27" y="315"/>
                </a:lnTo>
                <a:lnTo>
                  <a:pt x="27" y="347"/>
                </a:lnTo>
                <a:lnTo>
                  <a:pt x="46" y="332"/>
                </a:lnTo>
                <a:lnTo>
                  <a:pt x="48" y="336"/>
                </a:lnTo>
                <a:lnTo>
                  <a:pt x="48" y="338"/>
                </a:lnTo>
                <a:lnTo>
                  <a:pt x="63" y="353"/>
                </a:lnTo>
                <a:lnTo>
                  <a:pt x="42" y="357"/>
                </a:lnTo>
                <a:lnTo>
                  <a:pt x="42" y="361"/>
                </a:lnTo>
                <a:lnTo>
                  <a:pt x="27" y="357"/>
                </a:lnTo>
                <a:lnTo>
                  <a:pt x="25" y="361"/>
                </a:lnTo>
                <a:lnTo>
                  <a:pt x="25" y="393"/>
                </a:lnTo>
                <a:lnTo>
                  <a:pt x="38" y="397"/>
                </a:lnTo>
                <a:lnTo>
                  <a:pt x="42" y="413"/>
                </a:lnTo>
                <a:lnTo>
                  <a:pt x="36" y="420"/>
                </a:lnTo>
                <a:lnTo>
                  <a:pt x="36" y="426"/>
                </a:lnTo>
                <a:lnTo>
                  <a:pt x="38" y="438"/>
                </a:lnTo>
                <a:lnTo>
                  <a:pt x="21" y="457"/>
                </a:lnTo>
                <a:lnTo>
                  <a:pt x="17" y="447"/>
                </a:lnTo>
                <a:lnTo>
                  <a:pt x="21" y="441"/>
                </a:lnTo>
                <a:lnTo>
                  <a:pt x="21" y="436"/>
                </a:lnTo>
                <a:lnTo>
                  <a:pt x="21" y="420"/>
                </a:lnTo>
                <a:lnTo>
                  <a:pt x="17" y="415"/>
                </a:lnTo>
                <a:lnTo>
                  <a:pt x="13" y="420"/>
                </a:lnTo>
                <a:lnTo>
                  <a:pt x="13" y="424"/>
                </a:lnTo>
                <a:lnTo>
                  <a:pt x="13" y="438"/>
                </a:lnTo>
                <a:lnTo>
                  <a:pt x="6" y="447"/>
                </a:lnTo>
                <a:lnTo>
                  <a:pt x="0" y="468"/>
                </a:lnTo>
                <a:lnTo>
                  <a:pt x="0" y="480"/>
                </a:lnTo>
                <a:lnTo>
                  <a:pt x="4" y="482"/>
                </a:lnTo>
                <a:lnTo>
                  <a:pt x="13" y="482"/>
                </a:lnTo>
                <a:lnTo>
                  <a:pt x="38" y="501"/>
                </a:lnTo>
                <a:lnTo>
                  <a:pt x="42" y="501"/>
                </a:lnTo>
                <a:lnTo>
                  <a:pt x="63" y="513"/>
                </a:lnTo>
                <a:lnTo>
                  <a:pt x="79" y="526"/>
                </a:lnTo>
                <a:lnTo>
                  <a:pt x="81" y="530"/>
                </a:lnTo>
                <a:lnTo>
                  <a:pt x="104" y="536"/>
                </a:lnTo>
                <a:lnTo>
                  <a:pt x="132" y="557"/>
                </a:lnTo>
                <a:lnTo>
                  <a:pt x="140" y="591"/>
                </a:lnTo>
                <a:lnTo>
                  <a:pt x="132" y="597"/>
                </a:lnTo>
                <a:lnTo>
                  <a:pt x="132" y="649"/>
                </a:lnTo>
                <a:lnTo>
                  <a:pt x="140" y="668"/>
                </a:lnTo>
                <a:lnTo>
                  <a:pt x="182" y="689"/>
                </a:lnTo>
                <a:lnTo>
                  <a:pt x="230" y="689"/>
                </a:lnTo>
                <a:lnTo>
                  <a:pt x="263" y="689"/>
                </a:lnTo>
                <a:lnTo>
                  <a:pt x="284" y="689"/>
                </a:lnTo>
                <a:lnTo>
                  <a:pt x="340" y="708"/>
                </a:lnTo>
                <a:lnTo>
                  <a:pt x="355" y="726"/>
                </a:lnTo>
                <a:lnTo>
                  <a:pt x="420" y="714"/>
                </a:lnTo>
                <a:lnTo>
                  <a:pt x="436" y="726"/>
                </a:lnTo>
                <a:lnTo>
                  <a:pt x="447" y="735"/>
                </a:lnTo>
                <a:lnTo>
                  <a:pt x="486" y="737"/>
                </a:lnTo>
                <a:lnTo>
                  <a:pt x="497" y="735"/>
                </a:lnTo>
                <a:lnTo>
                  <a:pt x="518" y="726"/>
                </a:lnTo>
                <a:lnTo>
                  <a:pt x="536" y="726"/>
                </a:lnTo>
                <a:lnTo>
                  <a:pt x="557" y="730"/>
                </a:lnTo>
                <a:lnTo>
                  <a:pt x="572" y="726"/>
                </a:lnTo>
                <a:lnTo>
                  <a:pt x="584" y="726"/>
                </a:lnTo>
                <a:lnTo>
                  <a:pt x="599" y="730"/>
                </a:lnTo>
                <a:lnTo>
                  <a:pt x="616" y="730"/>
                </a:lnTo>
                <a:lnTo>
                  <a:pt x="630" y="735"/>
                </a:lnTo>
                <a:lnTo>
                  <a:pt x="643" y="735"/>
                </a:lnTo>
                <a:lnTo>
                  <a:pt x="664" y="726"/>
                </a:lnTo>
                <a:lnTo>
                  <a:pt x="945" y="793"/>
                </a:lnTo>
                <a:lnTo>
                  <a:pt x="945" y="768"/>
                </a:lnTo>
                <a:lnTo>
                  <a:pt x="947" y="757"/>
                </a:lnTo>
                <a:lnTo>
                  <a:pt x="951" y="747"/>
                </a:lnTo>
                <a:close/>
              </a:path>
            </a:pathLst>
          </a:custGeom>
          <a:solidFill>
            <a:srgbClr val="FFFF00"/>
          </a:solidFill>
          <a:ln w="9525">
            <a:noFill/>
            <a:round/>
            <a:headEnd/>
            <a:tailEnd/>
          </a:ln>
          <a:effectLst>
            <a:innerShdw blurRad="635000" dist="50800" dir="13500000">
              <a:schemeClr val="tx2">
                <a:lumMod val="75000"/>
                <a:alpha val="50000"/>
              </a:schemeClr>
            </a:innerShdw>
          </a:effectLst>
        </p:spPr>
        <p:txBody>
          <a:bodyPr/>
          <a:lstStyle/>
          <a:p>
            <a:pPr>
              <a:buFont typeface="Wingdings" pitchFamily="2" charset="2"/>
              <a:buNone/>
              <a:defRPr/>
            </a:pPr>
            <a:endParaRPr lang="en-US" dirty="0">
              <a:latin typeface="Impact" pitchFamily="34" charset="0"/>
            </a:endParaRPr>
          </a:p>
        </p:txBody>
      </p:sp>
      <p:sp>
        <p:nvSpPr>
          <p:cNvPr id="35953" name="Rectangle 97"/>
          <p:cNvSpPr>
            <a:spLocks noChangeArrowheads="1"/>
          </p:cNvSpPr>
          <p:nvPr/>
        </p:nvSpPr>
        <p:spPr bwMode="auto">
          <a:xfrm>
            <a:off x="1822450" y="1695450"/>
            <a:ext cx="241300"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WA</a:t>
            </a:r>
            <a:endParaRPr lang="en-US"/>
          </a:p>
        </p:txBody>
      </p:sp>
      <p:sp>
        <p:nvSpPr>
          <p:cNvPr id="35954" name="Freeform 98"/>
          <p:cNvSpPr>
            <a:spLocks/>
          </p:cNvSpPr>
          <p:nvPr/>
        </p:nvSpPr>
        <p:spPr bwMode="auto">
          <a:xfrm>
            <a:off x="1506538" y="1354138"/>
            <a:ext cx="841375" cy="630237"/>
          </a:xfrm>
          <a:custGeom>
            <a:avLst/>
            <a:gdLst>
              <a:gd name="T0" fmla="*/ 2147483647 w 1060"/>
              <a:gd name="T1" fmla="*/ 2147483647 h 793"/>
              <a:gd name="T2" fmla="*/ 2147483647 w 1060"/>
              <a:gd name="T3" fmla="*/ 2147483647 h 793"/>
              <a:gd name="T4" fmla="*/ 2147483647 w 1060"/>
              <a:gd name="T5" fmla="*/ 2147483647 h 793"/>
              <a:gd name="T6" fmla="*/ 2147483647 w 1060"/>
              <a:gd name="T7" fmla="*/ 0 h 793"/>
              <a:gd name="T8" fmla="*/ 2147483647 w 1060"/>
              <a:gd name="T9" fmla="*/ 2147483647 h 793"/>
              <a:gd name="T10" fmla="*/ 2147483647 w 1060"/>
              <a:gd name="T11" fmla="*/ 2147483647 h 793"/>
              <a:gd name="T12" fmla="*/ 2147483647 w 1060"/>
              <a:gd name="T13" fmla="*/ 2147483647 h 793"/>
              <a:gd name="T14" fmla="*/ 2147483647 w 1060"/>
              <a:gd name="T15" fmla="*/ 2147483647 h 793"/>
              <a:gd name="T16" fmla="*/ 2147483647 w 1060"/>
              <a:gd name="T17" fmla="*/ 2147483647 h 793"/>
              <a:gd name="T18" fmla="*/ 2147483647 w 1060"/>
              <a:gd name="T19" fmla="*/ 2147483647 h 793"/>
              <a:gd name="T20" fmla="*/ 2147483647 w 1060"/>
              <a:gd name="T21" fmla="*/ 2147483647 h 793"/>
              <a:gd name="T22" fmla="*/ 2147483647 w 1060"/>
              <a:gd name="T23" fmla="*/ 2147483647 h 793"/>
              <a:gd name="T24" fmla="*/ 2147483647 w 1060"/>
              <a:gd name="T25" fmla="*/ 2147483647 h 793"/>
              <a:gd name="T26" fmla="*/ 2147483647 w 1060"/>
              <a:gd name="T27" fmla="*/ 2147483647 h 793"/>
              <a:gd name="T28" fmla="*/ 2147483647 w 1060"/>
              <a:gd name="T29" fmla="*/ 2147483647 h 793"/>
              <a:gd name="T30" fmla="*/ 2147483647 w 1060"/>
              <a:gd name="T31" fmla="*/ 2147483647 h 793"/>
              <a:gd name="T32" fmla="*/ 2147483647 w 1060"/>
              <a:gd name="T33" fmla="*/ 2147483647 h 793"/>
              <a:gd name="T34" fmla="*/ 2147483647 w 1060"/>
              <a:gd name="T35" fmla="*/ 2147483647 h 793"/>
              <a:gd name="T36" fmla="*/ 2147483647 w 1060"/>
              <a:gd name="T37" fmla="*/ 2147483647 h 793"/>
              <a:gd name="T38" fmla="*/ 2147483647 w 1060"/>
              <a:gd name="T39" fmla="*/ 2147483647 h 793"/>
              <a:gd name="T40" fmla="*/ 2147483647 w 1060"/>
              <a:gd name="T41" fmla="*/ 2147483647 h 793"/>
              <a:gd name="T42" fmla="*/ 2147483647 w 1060"/>
              <a:gd name="T43" fmla="*/ 2147483647 h 793"/>
              <a:gd name="T44" fmla="*/ 2147483647 w 1060"/>
              <a:gd name="T45" fmla="*/ 2147483647 h 793"/>
              <a:gd name="T46" fmla="*/ 2147483647 w 1060"/>
              <a:gd name="T47" fmla="*/ 2147483647 h 793"/>
              <a:gd name="T48" fmla="*/ 2147483647 w 1060"/>
              <a:gd name="T49" fmla="*/ 2147483647 h 793"/>
              <a:gd name="T50" fmla="*/ 2147483647 w 1060"/>
              <a:gd name="T51" fmla="*/ 2147483647 h 793"/>
              <a:gd name="T52" fmla="*/ 2147483647 w 1060"/>
              <a:gd name="T53" fmla="*/ 2147483647 h 793"/>
              <a:gd name="T54" fmla="*/ 2147483647 w 1060"/>
              <a:gd name="T55" fmla="*/ 2147483647 h 793"/>
              <a:gd name="T56" fmla="*/ 2147483647 w 1060"/>
              <a:gd name="T57" fmla="*/ 2147483647 h 793"/>
              <a:gd name="T58" fmla="*/ 2147483647 w 1060"/>
              <a:gd name="T59" fmla="*/ 2147483647 h 793"/>
              <a:gd name="T60" fmla="*/ 2147483647 w 1060"/>
              <a:gd name="T61" fmla="*/ 2147483647 h 793"/>
              <a:gd name="T62" fmla="*/ 2147483647 w 1060"/>
              <a:gd name="T63" fmla="*/ 2147483647 h 793"/>
              <a:gd name="T64" fmla="*/ 2147483647 w 1060"/>
              <a:gd name="T65" fmla="*/ 2147483647 h 793"/>
              <a:gd name="T66" fmla="*/ 2147483647 w 1060"/>
              <a:gd name="T67" fmla="*/ 2147483647 h 793"/>
              <a:gd name="T68" fmla="*/ 2147483647 w 1060"/>
              <a:gd name="T69" fmla="*/ 2147483647 h 793"/>
              <a:gd name="T70" fmla="*/ 2147483647 w 1060"/>
              <a:gd name="T71" fmla="*/ 2147483647 h 793"/>
              <a:gd name="T72" fmla="*/ 2147483647 w 1060"/>
              <a:gd name="T73" fmla="*/ 2147483647 h 793"/>
              <a:gd name="T74" fmla="*/ 2147483647 w 1060"/>
              <a:gd name="T75" fmla="*/ 2147483647 h 793"/>
              <a:gd name="T76" fmla="*/ 0 w 1060"/>
              <a:gd name="T77" fmla="*/ 2147483647 h 793"/>
              <a:gd name="T78" fmla="*/ 2147483647 w 1060"/>
              <a:gd name="T79" fmla="*/ 2147483647 h 793"/>
              <a:gd name="T80" fmla="*/ 2147483647 w 1060"/>
              <a:gd name="T81" fmla="*/ 2147483647 h 793"/>
              <a:gd name="T82" fmla="*/ 2147483647 w 1060"/>
              <a:gd name="T83" fmla="*/ 2147483647 h 793"/>
              <a:gd name="T84" fmla="*/ 2147483647 w 1060"/>
              <a:gd name="T85" fmla="*/ 2147483647 h 793"/>
              <a:gd name="T86" fmla="*/ 2147483647 w 1060"/>
              <a:gd name="T87" fmla="*/ 2147483647 h 793"/>
              <a:gd name="T88" fmla="*/ 2147483647 w 1060"/>
              <a:gd name="T89" fmla="*/ 2147483647 h 793"/>
              <a:gd name="T90" fmla="*/ 2147483647 w 1060"/>
              <a:gd name="T91" fmla="*/ 2147483647 h 793"/>
              <a:gd name="T92" fmla="*/ 2147483647 w 1060"/>
              <a:gd name="T93" fmla="*/ 2147483647 h 793"/>
              <a:gd name="T94" fmla="*/ 2147483647 w 1060"/>
              <a:gd name="T95" fmla="*/ 2147483647 h 793"/>
              <a:gd name="T96" fmla="*/ 2147483647 w 1060"/>
              <a:gd name="T97" fmla="*/ 2147483647 h 793"/>
              <a:gd name="T98" fmla="*/ 2147483647 w 1060"/>
              <a:gd name="T99" fmla="*/ 2147483647 h 793"/>
              <a:gd name="T100" fmla="*/ 2147483647 w 1060"/>
              <a:gd name="T101" fmla="*/ 2147483647 h 793"/>
              <a:gd name="T102" fmla="*/ 2147483647 w 1060"/>
              <a:gd name="T103" fmla="*/ 2147483647 h 793"/>
              <a:gd name="T104" fmla="*/ 2147483647 w 1060"/>
              <a:gd name="T105" fmla="*/ 2147483647 h 793"/>
              <a:gd name="T106" fmla="*/ 2147483647 w 1060"/>
              <a:gd name="T107" fmla="*/ 2147483647 h 793"/>
              <a:gd name="T108" fmla="*/ 2147483647 w 1060"/>
              <a:gd name="T109" fmla="*/ 2147483647 h 793"/>
              <a:gd name="T110" fmla="*/ 2147483647 w 1060"/>
              <a:gd name="T111" fmla="*/ 2147483647 h 793"/>
              <a:gd name="T112" fmla="*/ 2147483647 w 1060"/>
              <a:gd name="T113" fmla="*/ 2147483647 h 793"/>
              <a:gd name="T114" fmla="*/ 2147483647 w 1060"/>
              <a:gd name="T115" fmla="*/ 2147483647 h 79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60"/>
              <a:gd name="T175" fmla="*/ 0 h 793"/>
              <a:gd name="T176" fmla="*/ 1060 w 1060"/>
              <a:gd name="T177" fmla="*/ 793 h 79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60" h="793">
                <a:moveTo>
                  <a:pt x="951" y="747"/>
                </a:moveTo>
                <a:lnTo>
                  <a:pt x="945" y="730"/>
                </a:lnTo>
                <a:lnTo>
                  <a:pt x="945" y="712"/>
                </a:lnTo>
                <a:lnTo>
                  <a:pt x="947" y="703"/>
                </a:lnTo>
                <a:lnTo>
                  <a:pt x="1060" y="197"/>
                </a:lnTo>
                <a:lnTo>
                  <a:pt x="728" y="113"/>
                </a:lnTo>
                <a:lnTo>
                  <a:pt x="534" y="61"/>
                </a:lnTo>
                <a:lnTo>
                  <a:pt x="319" y="0"/>
                </a:lnTo>
                <a:lnTo>
                  <a:pt x="319" y="38"/>
                </a:lnTo>
                <a:lnTo>
                  <a:pt x="323" y="59"/>
                </a:lnTo>
                <a:lnTo>
                  <a:pt x="338" y="59"/>
                </a:lnTo>
                <a:lnTo>
                  <a:pt x="340" y="82"/>
                </a:lnTo>
                <a:lnTo>
                  <a:pt x="328" y="109"/>
                </a:lnTo>
                <a:lnTo>
                  <a:pt x="317" y="109"/>
                </a:lnTo>
                <a:lnTo>
                  <a:pt x="313" y="109"/>
                </a:lnTo>
                <a:lnTo>
                  <a:pt x="313" y="117"/>
                </a:lnTo>
                <a:lnTo>
                  <a:pt x="334" y="176"/>
                </a:lnTo>
                <a:lnTo>
                  <a:pt x="340" y="217"/>
                </a:lnTo>
                <a:lnTo>
                  <a:pt x="340" y="226"/>
                </a:lnTo>
                <a:lnTo>
                  <a:pt x="317" y="257"/>
                </a:lnTo>
                <a:lnTo>
                  <a:pt x="305" y="280"/>
                </a:lnTo>
                <a:lnTo>
                  <a:pt x="298" y="286"/>
                </a:lnTo>
                <a:lnTo>
                  <a:pt x="284" y="332"/>
                </a:lnTo>
                <a:lnTo>
                  <a:pt x="269" y="338"/>
                </a:lnTo>
                <a:lnTo>
                  <a:pt x="259" y="332"/>
                </a:lnTo>
                <a:lnTo>
                  <a:pt x="259" y="326"/>
                </a:lnTo>
                <a:lnTo>
                  <a:pt x="263" y="315"/>
                </a:lnTo>
                <a:lnTo>
                  <a:pt x="263" y="305"/>
                </a:lnTo>
                <a:lnTo>
                  <a:pt x="263" y="294"/>
                </a:lnTo>
                <a:lnTo>
                  <a:pt x="263" y="280"/>
                </a:lnTo>
                <a:lnTo>
                  <a:pt x="275" y="257"/>
                </a:lnTo>
                <a:lnTo>
                  <a:pt x="284" y="247"/>
                </a:lnTo>
                <a:lnTo>
                  <a:pt x="292" y="236"/>
                </a:lnTo>
                <a:lnTo>
                  <a:pt x="284" y="182"/>
                </a:lnTo>
                <a:lnTo>
                  <a:pt x="276" y="171"/>
                </a:lnTo>
                <a:lnTo>
                  <a:pt x="275" y="169"/>
                </a:lnTo>
                <a:lnTo>
                  <a:pt x="251" y="169"/>
                </a:lnTo>
                <a:lnTo>
                  <a:pt x="227" y="153"/>
                </a:lnTo>
                <a:lnTo>
                  <a:pt x="188" y="138"/>
                </a:lnTo>
                <a:lnTo>
                  <a:pt x="132" y="109"/>
                </a:lnTo>
                <a:lnTo>
                  <a:pt x="36" y="44"/>
                </a:lnTo>
                <a:lnTo>
                  <a:pt x="27" y="69"/>
                </a:lnTo>
                <a:lnTo>
                  <a:pt x="25" y="92"/>
                </a:lnTo>
                <a:lnTo>
                  <a:pt x="21" y="126"/>
                </a:lnTo>
                <a:lnTo>
                  <a:pt x="38" y="182"/>
                </a:lnTo>
                <a:lnTo>
                  <a:pt x="36" y="203"/>
                </a:lnTo>
                <a:lnTo>
                  <a:pt x="27" y="242"/>
                </a:lnTo>
                <a:lnTo>
                  <a:pt x="36" y="261"/>
                </a:lnTo>
                <a:lnTo>
                  <a:pt x="36" y="282"/>
                </a:lnTo>
                <a:lnTo>
                  <a:pt x="27" y="305"/>
                </a:lnTo>
                <a:lnTo>
                  <a:pt x="27" y="315"/>
                </a:lnTo>
                <a:lnTo>
                  <a:pt x="27" y="347"/>
                </a:lnTo>
                <a:lnTo>
                  <a:pt x="46" y="332"/>
                </a:lnTo>
                <a:lnTo>
                  <a:pt x="48" y="336"/>
                </a:lnTo>
                <a:lnTo>
                  <a:pt x="48" y="338"/>
                </a:lnTo>
                <a:lnTo>
                  <a:pt x="63" y="353"/>
                </a:lnTo>
                <a:lnTo>
                  <a:pt x="42" y="357"/>
                </a:lnTo>
                <a:lnTo>
                  <a:pt x="42" y="361"/>
                </a:lnTo>
                <a:lnTo>
                  <a:pt x="27" y="357"/>
                </a:lnTo>
                <a:lnTo>
                  <a:pt x="25" y="361"/>
                </a:lnTo>
                <a:lnTo>
                  <a:pt x="25" y="393"/>
                </a:lnTo>
                <a:lnTo>
                  <a:pt x="38" y="397"/>
                </a:lnTo>
                <a:lnTo>
                  <a:pt x="42" y="413"/>
                </a:lnTo>
                <a:lnTo>
                  <a:pt x="36" y="420"/>
                </a:lnTo>
                <a:lnTo>
                  <a:pt x="36" y="426"/>
                </a:lnTo>
                <a:lnTo>
                  <a:pt x="38" y="438"/>
                </a:lnTo>
                <a:lnTo>
                  <a:pt x="21" y="457"/>
                </a:lnTo>
                <a:lnTo>
                  <a:pt x="17" y="447"/>
                </a:lnTo>
                <a:lnTo>
                  <a:pt x="21" y="441"/>
                </a:lnTo>
                <a:lnTo>
                  <a:pt x="21" y="436"/>
                </a:lnTo>
                <a:lnTo>
                  <a:pt x="21" y="420"/>
                </a:lnTo>
                <a:lnTo>
                  <a:pt x="17" y="415"/>
                </a:lnTo>
                <a:lnTo>
                  <a:pt x="13" y="420"/>
                </a:lnTo>
                <a:lnTo>
                  <a:pt x="13" y="424"/>
                </a:lnTo>
                <a:lnTo>
                  <a:pt x="13" y="438"/>
                </a:lnTo>
                <a:lnTo>
                  <a:pt x="6" y="447"/>
                </a:lnTo>
                <a:lnTo>
                  <a:pt x="0" y="468"/>
                </a:lnTo>
                <a:lnTo>
                  <a:pt x="0" y="480"/>
                </a:lnTo>
                <a:lnTo>
                  <a:pt x="4" y="482"/>
                </a:lnTo>
                <a:lnTo>
                  <a:pt x="13" y="482"/>
                </a:lnTo>
                <a:lnTo>
                  <a:pt x="38" y="501"/>
                </a:lnTo>
                <a:lnTo>
                  <a:pt x="42" y="501"/>
                </a:lnTo>
                <a:lnTo>
                  <a:pt x="63" y="513"/>
                </a:lnTo>
                <a:lnTo>
                  <a:pt x="79" y="526"/>
                </a:lnTo>
                <a:lnTo>
                  <a:pt x="81" y="530"/>
                </a:lnTo>
                <a:lnTo>
                  <a:pt x="104" y="536"/>
                </a:lnTo>
                <a:lnTo>
                  <a:pt x="132" y="557"/>
                </a:lnTo>
                <a:lnTo>
                  <a:pt x="140" y="591"/>
                </a:lnTo>
                <a:lnTo>
                  <a:pt x="132" y="597"/>
                </a:lnTo>
                <a:lnTo>
                  <a:pt x="132" y="649"/>
                </a:lnTo>
                <a:lnTo>
                  <a:pt x="140" y="668"/>
                </a:lnTo>
                <a:lnTo>
                  <a:pt x="182" y="689"/>
                </a:lnTo>
                <a:lnTo>
                  <a:pt x="230" y="689"/>
                </a:lnTo>
                <a:lnTo>
                  <a:pt x="263" y="689"/>
                </a:lnTo>
                <a:lnTo>
                  <a:pt x="284" y="689"/>
                </a:lnTo>
                <a:lnTo>
                  <a:pt x="340" y="708"/>
                </a:lnTo>
                <a:lnTo>
                  <a:pt x="355" y="726"/>
                </a:lnTo>
                <a:lnTo>
                  <a:pt x="420" y="714"/>
                </a:lnTo>
                <a:lnTo>
                  <a:pt x="436" y="726"/>
                </a:lnTo>
                <a:lnTo>
                  <a:pt x="447" y="735"/>
                </a:lnTo>
                <a:lnTo>
                  <a:pt x="486" y="737"/>
                </a:lnTo>
                <a:lnTo>
                  <a:pt x="497" y="735"/>
                </a:lnTo>
                <a:lnTo>
                  <a:pt x="518" y="726"/>
                </a:lnTo>
                <a:lnTo>
                  <a:pt x="536" y="726"/>
                </a:lnTo>
                <a:lnTo>
                  <a:pt x="557" y="730"/>
                </a:lnTo>
                <a:lnTo>
                  <a:pt x="572" y="726"/>
                </a:lnTo>
                <a:lnTo>
                  <a:pt x="584" y="726"/>
                </a:lnTo>
                <a:lnTo>
                  <a:pt x="599" y="730"/>
                </a:lnTo>
                <a:lnTo>
                  <a:pt x="616" y="730"/>
                </a:lnTo>
                <a:lnTo>
                  <a:pt x="630" y="735"/>
                </a:lnTo>
                <a:lnTo>
                  <a:pt x="643" y="735"/>
                </a:lnTo>
                <a:lnTo>
                  <a:pt x="664" y="726"/>
                </a:lnTo>
                <a:lnTo>
                  <a:pt x="945" y="793"/>
                </a:lnTo>
                <a:lnTo>
                  <a:pt x="945" y="768"/>
                </a:lnTo>
                <a:lnTo>
                  <a:pt x="947" y="757"/>
                </a:lnTo>
                <a:lnTo>
                  <a:pt x="951" y="747"/>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35955" name="Freeform 99"/>
          <p:cNvSpPr>
            <a:spLocks/>
          </p:cNvSpPr>
          <p:nvPr/>
        </p:nvSpPr>
        <p:spPr bwMode="auto">
          <a:xfrm>
            <a:off x="990600" y="4246563"/>
            <a:ext cx="1387475" cy="1150937"/>
          </a:xfrm>
          <a:custGeom>
            <a:avLst/>
            <a:gdLst>
              <a:gd name="T0" fmla="*/ 2147483647 w 1499"/>
              <a:gd name="T1" fmla="*/ 2147483647 h 1245"/>
              <a:gd name="T2" fmla="*/ 2147483647 w 1499"/>
              <a:gd name="T3" fmla="*/ 2147483647 h 1245"/>
              <a:gd name="T4" fmla="*/ 2147483647 w 1499"/>
              <a:gd name="T5" fmla="*/ 2147483647 h 1245"/>
              <a:gd name="T6" fmla="*/ 2147483647 w 1499"/>
              <a:gd name="T7" fmla="*/ 2147483647 h 1245"/>
              <a:gd name="T8" fmla="*/ 2147483647 w 1499"/>
              <a:gd name="T9" fmla="*/ 2147483647 h 1245"/>
              <a:gd name="T10" fmla="*/ 2147483647 w 1499"/>
              <a:gd name="T11" fmla="*/ 2147483647 h 1245"/>
              <a:gd name="T12" fmla="*/ 2147483647 w 1499"/>
              <a:gd name="T13" fmla="*/ 2147483647 h 1245"/>
              <a:gd name="T14" fmla="*/ 2147483647 w 1499"/>
              <a:gd name="T15" fmla="*/ 2147483647 h 1245"/>
              <a:gd name="T16" fmla="*/ 2147483647 w 1499"/>
              <a:gd name="T17" fmla="*/ 2147483647 h 1245"/>
              <a:gd name="T18" fmla="*/ 2147483647 w 1499"/>
              <a:gd name="T19" fmla="*/ 2147483647 h 1245"/>
              <a:gd name="T20" fmla="*/ 2147483647 w 1499"/>
              <a:gd name="T21" fmla="*/ 2147483647 h 1245"/>
              <a:gd name="T22" fmla="*/ 2147483647 w 1499"/>
              <a:gd name="T23" fmla="*/ 2147483647 h 1245"/>
              <a:gd name="T24" fmla="*/ 2147483647 w 1499"/>
              <a:gd name="T25" fmla="*/ 2147483647 h 1245"/>
              <a:gd name="T26" fmla="*/ 2147483647 w 1499"/>
              <a:gd name="T27" fmla="*/ 2147483647 h 1245"/>
              <a:gd name="T28" fmla="*/ 2147483647 w 1499"/>
              <a:gd name="T29" fmla="*/ 2147483647 h 1245"/>
              <a:gd name="T30" fmla="*/ 2147483647 w 1499"/>
              <a:gd name="T31" fmla="*/ 2147483647 h 1245"/>
              <a:gd name="T32" fmla="*/ 2147483647 w 1499"/>
              <a:gd name="T33" fmla="*/ 2147483647 h 1245"/>
              <a:gd name="T34" fmla="*/ 2147483647 w 1499"/>
              <a:gd name="T35" fmla="*/ 2147483647 h 1245"/>
              <a:gd name="T36" fmla="*/ 2147483647 w 1499"/>
              <a:gd name="T37" fmla="*/ 2147483647 h 1245"/>
              <a:gd name="T38" fmla="*/ 2147483647 w 1499"/>
              <a:gd name="T39" fmla="*/ 2147483647 h 1245"/>
              <a:gd name="T40" fmla="*/ 2147483647 w 1499"/>
              <a:gd name="T41" fmla="*/ 2147483647 h 1245"/>
              <a:gd name="T42" fmla="*/ 2147483647 w 1499"/>
              <a:gd name="T43" fmla="*/ 2147483647 h 1245"/>
              <a:gd name="T44" fmla="*/ 2147483647 w 1499"/>
              <a:gd name="T45" fmla="*/ 2147483647 h 1245"/>
              <a:gd name="T46" fmla="*/ 2147483647 w 1499"/>
              <a:gd name="T47" fmla="*/ 2147483647 h 1245"/>
              <a:gd name="T48" fmla="*/ 2147483647 w 1499"/>
              <a:gd name="T49" fmla="*/ 2147483647 h 1245"/>
              <a:gd name="T50" fmla="*/ 2147483647 w 1499"/>
              <a:gd name="T51" fmla="*/ 2147483647 h 1245"/>
              <a:gd name="T52" fmla="*/ 2147483647 w 1499"/>
              <a:gd name="T53" fmla="*/ 2147483647 h 1245"/>
              <a:gd name="T54" fmla="*/ 2147483647 w 1499"/>
              <a:gd name="T55" fmla="*/ 2147483647 h 1245"/>
              <a:gd name="T56" fmla="*/ 2147483647 w 1499"/>
              <a:gd name="T57" fmla="*/ 2147483647 h 1245"/>
              <a:gd name="T58" fmla="*/ 2147483647 w 1499"/>
              <a:gd name="T59" fmla="*/ 2147483647 h 1245"/>
              <a:gd name="T60" fmla="*/ 2147483647 w 1499"/>
              <a:gd name="T61" fmla="*/ 2147483647 h 1245"/>
              <a:gd name="T62" fmla="*/ 0 w 1499"/>
              <a:gd name="T63" fmla="*/ 2147483647 h 1245"/>
              <a:gd name="T64" fmla="*/ 2147483647 w 1499"/>
              <a:gd name="T65" fmla="*/ 2147483647 h 1245"/>
              <a:gd name="T66" fmla="*/ 2147483647 w 1499"/>
              <a:gd name="T67" fmla="*/ 2147483647 h 1245"/>
              <a:gd name="T68" fmla="*/ 2147483647 w 1499"/>
              <a:gd name="T69" fmla="*/ 2147483647 h 1245"/>
              <a:gd name="T70" fmla="*/ 2147483647 w 1499"/>
              <a:gd name="T71" fmla="*/ 2147483647 h 1245"/>
              <a:gd name="T72" fmla="*/ 2147483647 w 1499"/>
              <a:gd name="T73" fmla="*/ 2147483647 h 1245"/>
              <a:gd name="T74" fmla="*/ 2147483647 w 1499"/>
              <a:gd name="T75" fmla="*/ 2147483647 h 1245"/>
              <a:gd name="T76" fmla="*/ 2147483647 w 1499"/>
              <a:gd name="T77" fmla="*/ 2147483647 h 1245"/>
              <a:gd name="T78" fmla="*/ 2147483647 w 1499"/>
              <a:gd name="T79" fmla="*/ 2147483647 h 1245"/>
              <a:gd name="T80" fmla="*/ 2147483647 w 1499"/>
              <a:gd name="T81" fmla="*/ 2147483647 h 1245"/>
              <a:gd name="T82" fmla="*/ 2147483647 w 1499"/>
              <a:gd name="T83" fmla="*/ 2147483647 h 1245"/>
              <a:gd name="T84" fmla="*/ 2147483647 w 1499"/>
              <a:gd name="T85" fmla="*/ 2147483647 h 1245"/>
              <a:gd name="T86" fmla="*/ 2147483647 w 1499"/>
              <a:gd name="T87" fmla="*/ 2147483647 h 1245"/>
              <a:gd name="T88" fmla="*/ 2147483647 w 1499"/>
              <a:gd name="T89" fmla="*/ 2147483647 h 1245"/>
              <a:gd name="T90" fmla="*/ 2147483647 w 1499"/>
              <a:gd name="T91" fmla="*/ 2147483647 h 1245"/>
              <a:gd name="T92" fmla="*/ 0 w 1499"/>
              <a:gd name="T93" fmla="*/ 2147483647 h 1245"/>
              <a:gd name="T94" fmla="*/ 2147483647 w 1499"/>
              <a:gd name="T95" fmla="*/ 2147483647 h 1245"/>
              <a:gd name="T96" fmla="*/ 2147483647 w 1499"/>
              <a:gd name="T97" fmla="*/ 2147483647 h 1245"/>
              <a:gd name="T98" fmla="*/ 2147483647 w 1499"/>
              <a:gd name="T99" fmla="*/ 2147483647 h 1245"/>
              <a:gd name="T100" fmla="*/ 2147483647 w 1499"/>
              <a:gd name="T101" fmla="*/ 2147483647 h 1245"/>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499"/>
              <a:gd name="T154" fmla="*/ 0 h 1245"/>
              <a:gd name="T155" fmla="*/ 1499 w 1499"/>
              <a:gd name="T156" fmla="*/ 1245 h 1245"/>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499" h="1245">
                <a:moveTo>
                  <a:pt x="71" y="202"/>
                </a:moveTo>
                <a:lnTo>
                  <a:pt x="94" y="163"/>
                </a:lnTo>
                <a:lnTo>
                  <a:pt x="149" y="163"/>
                </a:lnTo>
                <a:lnTo>
                  <a:pt x="176" y="140"/>
                </a:lnTo>
                <a:lnTo>
                  <a:pt x="188" y="98"/>
                </a:lnTo>
                <a:lnTo>
                  <a:pt x="228" y="63"/>
                </a:lnTo>
                <a:lnTo>
                  <a:pt x="278" y="27"/>
                </a:lnTo>
                <a:lnTo>
                  <a:pt x="340" y="27"/>
                </a:lnTo>
                <a:lnTo>
                  <a:pt x="351" y="0"/>
                </a:lnTo>
                <a:lnTo>
                  <a:pt x="464" y="27"/>
                </a:lnTo>
                <a:lnTo>
                  <a:pt x="464" y="40"/>
                </a:lnTo>
                <a:lnTo>
                  <a:pt x="503" y="50"/>
                </a:lnTo>
                <a:lnTo>
                  <a:pt x="547" y="40"/>
                </a:lnTo>
                <a:lnTo>
                  <a:pt x="670" y="63"/>
                </a:lnTo>
                <a:lnTo>
                  <a:pt x="710" y="40"/>
                </a:lnTo>
                <a:lnTo>
                  <a:pt x="783" y="75"/>
                </a:lnTo>
                <a:lnTo>
                  <a:pt x="810" y="163"/>
                </a:lnTo>
                <a:lnTo>
                  <a:pt x="862" y="348"/>
                </a:lnTo>
                <a:lnTo>
                  <a:pt x="921" y="622"/>
                </a:lnTo>
                <a:lnTo>
                  <a:pt x="950" y="751"/>
                </a:lnTo>
                <a:lnTo>
                  <a:pt x="1025" y="726"/>
                </a:lnTo>
                <a:lnTo>
                  <a:pt x="1025" y="751"/>
                </a:lnTo>
                <a:lnTo>
                  <a:pt x="1113" y="797"/>
                </a:lnTo>
                <a:lnTo>
                  <a:pt x="1136" y="774"/>
                </a:lnTo>
                <a:lnTo>
                  <a:pt x="1165" y="738"/>
                </a:lnTo>
                <a:lnTo>
                  <a:pt x="1188" y="726"/>
                </a:lnTo>
                <a:lnTo>
                  <a:pt x="1294" y="824"/>
                </a:lnTo>
                <a:lnTo>
                  <a:pt x="1342" y="862"/>
                </a:lnTo>
                <a:lnTo>
                  <a:pt x="1394" y="897"/>
                </a:lnTo>
                <a:lnTo>
                  <a:pt x="1432" y="897"/>
                </a:lnTo>
                <a:lnTo>
                  <a:pt x="1469" y="910"/>
                </a:lnTo>
                <a:lnTo>
                  <a:pt x="1499" y="962"/>
                </a:lnTo>
                <a:lnTo>
                  <a:pt x="1499" y="1008"/>
                </a:lnTo>
                <a:lnTo>
                  <a:pt x="1409" y="1049"/>
                </a:lnTo>
                <a:lnTo>
                  <a:pt x="1319" y="1001"/>
                </a:lnTo>
                <a:lnTo>
                  <a:pt x="1294" y="968"/>
                </a:lnTo>
                <a:lnTo>
                  <a:pt x="1219" y="922"/>
                </a:lnTo>
                <a:lnTo>
                  <a:pt x="1179" y="874"/>
                </a:lnTo>
                <a:lnTo>
                  <a:pt x="1154" y="847"/>
                </a:lnTo>
                <a:lnTo>
                  <a:pt x="1014" y="786"/>
                </a:lnTo>
                <a:lnTo>
                  <a:pt x="958" y="786"/>
                </a:lnTo>
                <a:lnTo>
                  <a:pt x="921" y="774"/>
                </a:lnTo>
                <a:lnTo>
                  <a:pt x="850" y="797"/>
                </a:lnTo>
                <a:lnTo>
                  <a:pt x="758" y="751"/>
                </a:lnTo>
                <a:lnTo>
                  <a:pt x="687" y="761"/>
                </a:lnTo>
                <a:lnTo>
                  <a:pt x="693" y="786"/>
                </a:lnTo>
                <a:lnTo>
                  <a:pt x="687" y="824"/>
                </a:lnTo>
                <a:lnTo>
                  <a:pt x="647" y="839"/>
                </a:lnTo>
                <a:lnTo>
                  <a:pt x="570" y="885"/>
                </a:lnTo>
                <a:lnTo>
                  <a:pt x="555" y="874"/>
                </a:lnTo>
                <a:lnTo>
                  <a:pt x="581" y="847"/>
                </a:lnTo>
                <a:lnTo>
                  <a:pt x="555" y="862"/>
                </a:lnTo>
                <a:lnTo>
                  <a:pt x="570" y="786"/>
                </a:lnTo>
                <a:lnTo>
                  <a:pt x="605" y="761"/>
                </a:lnTo>
                <a:lnTo>
                  <a:pt x="605" y="738"/>
                </a:lnTo>
                <a:lnTo>
                  <a:pt x="581" y="751"/>
                </a:lnTo>
                <a:lnTo>
                  <a:pt x="464" y="910"/>
                </a:lnTo>
                <a:lnTo>
                  <a:pt x="503" y="910"/>
                </a:lnTo>
                <a:lnTo>
                  <a:pt x="491" y="933"/>
                </a:lnTo>
                <a:lnTo>
                  <a:pt x="374" y="1058"/>
                </a:lnTo>
                <a:lnTo>
                  <a:pt x="228" y="1162"/>
                </a:lnTo>
                <a:lnTo>
                  <a:pt x="149" y="1195"/>
                </a:lnTo>
                <a:lnTo>
                  <a:pt x="23" y="1245"/>
                </a:lnTo>
                <a:lnTo>
                  <a:pt x="0" y="1237"/>
                </a:lnTo>
                <a:lnTo>
                  <a:pt x="23" y="1210"/>
                </a:lnTo>
                <a:lnTo>
                  <a:pt x="88" y="1195"/>
                </a:lnTo>
                <a:lnTo>
                  <a:pt x="149" y="1151"/>
                </a:lnTo>
                <a:lnTo>
                  <a:pt x="188" y="1151"/>
                </a:lnTo>
                <a:lnTo>
                  <a:pt x="228" y="1099"/>
                </a:lnTo>
                <a:lnTo>
                  <a:pt x="326" y="1024"/>
                </a:lnTo>
                <a:lnTo>
                  <a:pt x="326" y="968"/>
                </a:lnTo>
                <a:lnTo>
                  <a:pt x="351" y="922"/>
                </a:lnTo>
                <a:lnTo>
                  <a:pt x="278" y="962"/>
                </a:lnTo>
                <a:lnTo>
                  <a:pt x="228" y="910"/>
                </a:lnTo>
                <a:lnTo>
                  <a:pt x="176" y="933"/>
                </a:lnTo>
                <a:lnTo>
                  <a:pt x="163" y="897"/>
                </a:lnTo>
                <a:lnTo>
                  <a:pt x="176" y="874"/>
                </a:lnTo>
                <a:lnTo>
                  <a:pt x="149" y="839"/>
                </a:lnTo>
                <a:lnTo>
                  <a:pt x="88" y="839"/>
                </a:lnTo>
                <a:lnTo>
                  <a:pt x="36" y="786"/>
                </a:lnTo>
                <a:lnTo>
                  <a:pt x="48" y="761"/>
                </a:lnTo>
                <a:lnTo>
                  <a:pt x="11" y="703"/>
                </a:lnTo>
                <a:lnTo>
                  <a:pt x="71" y="636"/>
                </a:lnTo>
                <a:lnTo>
                  <a:pt x="94" y="588"/>
                </a:lnTo>
                <a:lnTo>
                  <a:pt x="138" y="611"/>
                </a:lnTo>
                <a:lnTo>
                  <a:pt x="163" y="599"/>
                </a:lnTo>
                <a:lnTo>
                  <a:pt x="176" y="572"/>
                </a:lnTo>
                <a:lnTo>
                  <a:pt x="228" y="565"/>
                </a:lnTo>
                <a:lnTo>
                  <a:pt x="211" y="476"/>
                </a:lnTo>
                <a:lnTo>
                  <a:pt x="163" y="511"/>
                </a:lnTo>
                <a:lnTo>
                  <a:pt x="88" y="499"/>
                </a:lnTo>
                <a:lnTo>
                  <a:pt x="36" y="476"/>
                </a:lnTo>
                <a:lnTo>
                  <a:pt x="36" y="428"/>
                </a:lnTo>
                <a:lnTo>
                  <a:pt x="0" y="388"/>
                </a:lnTo>
                <a:lnTo>
                  <a:pt x="126" y="338"/>
                </a:lnTo>
                <a:lnTo>
                  <a:pt x="138" y="338"/>
                </a:lnTo>
                <a:lnTo>
                  <a:pt x="138" y="388"/>
                </a:lnTo>
                <a:lnTo>
                  <a:pt x="199" y="388"/>
                </a:lnTo>
                <a:lnTo>
                  <a:pt x="199" y="313"/>
                </a:lnTo>
                <a:lnTo>
                  <a:pt x="149" y="301"/>
                </a:lnTo>
                <a:lnTo>
                  <a:pt x="111" y="234"/>
                </a:lnTo>
                <a:lnTo>
                  <a:pt x="71" y="202"/>
                </a:lnTo>
                <a:close/>
              </a:path>
            </a:pathLst>
          </a:custGeom>
          <a:solidFill>
            <a:srgbClr val="D8D8D8"/>
          </a:solidFill>
          <a:ln w="9525">
            <a:noFill/>
            <a:round/>
            <a:headEnd/>
            <a:tailEnd/>
          </a:ln>
        </p:spPr>
        <p:txBody>
          <a:bodyPr>
            <a:prstTxWarp prst="textNoShape">
              <a:avLst/>
            </a:prstTxWarp>
          </a:bodyPr>
          <a:lstStyle/>
          <a:p>
            <a:pPr>
              <a:buFont typeface="Wingdings" charset="2"/>
              <a:buNone/>
            </a:pPr>
            <a:endParaRPr lang="en-US">
              <a:latin typeface="Impact" charset="0"/>
            </a:endParaRPr>
          </a:p>
        </p:txBody>
      </p:sp>
      <p:sp>
        <p:nvSpPr>
          <p:cNvPr id="35956" name="Rectangle 100"/>
          <p:cNvSpPr>
            <a:spLocks noChangeArrowheads="1"/>
          </p:cNvSpPr>
          <p:nvPr/>
        </p:nvSpPr>
        <p:spPr bwMode="auto">
          <a:xfrm>
            <a:off x="1371600" y="4572000"/>
            <a:ext cx="196850"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AK</a:t>
            </a:r>
            <a:endParaRPr lang="en-US"/>
          </a:p>
        </p:txBody>
      </p:sp>
      <p:sp>
        <p:nvSpPr>
          <p:cNvPr id="103" name="Freeform 101"/>
          <p:cNvSpPr>
            <a:spLocks/>
          </p:cNvSpPr>
          <p:nvPr/>
        </p:nvSpPr>
        <p:spPr bwMode="auto">
          <a:xfrm>
            <a:off x="1035050" y="4230688"/>
            <a:ext cx="1387475" cy="1150937"/>
          </a:xfrm>
          <a:custGeom>
            <a:avLst/>
            <a:gdLst/>
            <a:ahLst/>
            <a:cxnLst>
              <a:cxn ang="0">
                <a:pos x="94" y="163"/>
              </a:cxn>
              <a:cxn ang="0">
                <a:pos x="176" y="140"/>
              </a:cxn>
              <a:cxn ang="0">
                <a:pos x="228" y="63"/>
              </a:cxn>
              <a:cxn ang="0">
                <a:pos x="340" y="27"/>
              </a:cxn>
              <a:cxn ang="0">
                <a:pos x="464" y="27"/>
              </a:cxn>
              <a:cxn ang="0">
                <a:pos x="503" y="50"/>
              </a:cxn>
              <a:cxn ang="0">
                <a:pos x="670" y="63"/>
              </a:cxn>
              <a:cxn ang="0">
                <a:pos x="783" y="75"/>
              </a:cxn>
              <a:cxn ang="0">
                <a:pos x="862" y="348"/>
              </a:cxn>
              <a:cxn ang="0">
                <a:pos x="950" y="751"/>
              </a:cxn>
              <a:cxn ang="0">
                <a:pos x="1025" y="751"/>
              </a:cxn>
              <a:cxn ang="0">
                <a:pos x="1136" y="774"/>
              </a:cxn>
              <a:cxn ang="0">
                <a:pos x="1188" y="726"/>
              </a:cxn>
              <a:cxn ang="0">
                <a:pos x="1342" y="862"/>
              </a:cxn>
              <a:cxn ang="0">
                <a:pos x="1432" y="897"/>
              </a:cxn>
              <a:cxn ang="0">
                <a:pos x="1499" y="962"/>
              </a:cxn>
              <a:cxn ang="0">
                <a:pos x="1409" y="1049"/>
              </a:cxn>
              <a:cxn ang="0">
                <a:pos x="1294" y="968"/>
              </a:cxn>
              <a:cxn ang="0">
                <a:pos x="1179" y="874"/>
              </a:cxn>
              <a:cxn ang="0">
                <a:pos x="1014" y="786"/>
              </a:cxn>
              <a:cxn ang="0">
                <a:pos x="921" y="774"/>
              </a:cxn>
              <a:cxn ang="0">
                <a:pos x="758" y="751"/>
              </a:cxn>
              <a:cxn ang="0">
                <a:pos x="693" y="786"/>
              </a:cxn>
              <a:cxn ang="0">
                <a:pos x="647" y="839"/>
              </a:cxn>
              <a:cxn ang="0">
                <a:pos x="555" y="874"/>
              </a:cxn>
              <a:cxn ang="0">
                <a:pos x="555" y="862"/>
              </a:cxn>
              <a:cxn ang="0">
                <a:pos x="605" y="761"/>
              </a:cxn>
              <a:cxn ang="0">
                <a:pos x="581" y="751"/>
              </a:cxn>
              <a:cxn ang="0">
                <a:pos x="503" y="910"/>
              </a:cxn>
              <a:cxn ang="0">
                <a:pos x="374" y="1058"/>
              </a:cxn>
              <a:cxn ang="0">
                <a:pos x="149" y="1195"/>
              </a:cxn>
              <a:cxn ang="0">
                <a:pos x="0" y="1237"/>
              </a:cxn>
              <a:cxn ang="0">
                <a:pos x="88" y="1195"/>
              </a:cxn>
              <a:cxn ang="0">
                <a:pos x="188" y="1151"/>
              </a:cxn>
              <a:cxn ang="0">
                <a:pos x="326" y="1024"/>
              </a:cxn>
              <a:cxn ang="0">
                <a:pos x="351" y="922"/>
              </a:cxn>
              <a:cxn ang="0">
                <a:pos x="228" y="910"/>
              </a:cxn>
              <a:cxn ang="0">
                <a:pos x="163" y="897"/>
              </a:cxn>
              <a:cxn ang="0">
                <a:pos x="149" y="839"/>
              </a:cxn>
              <a:cxn ang="0">
                <a:pos x="36" y="786"/>
              </a:cxn>
              <a:cxn ang="0">
                <a:pos x="11" y="703"/>
              </a:cxn>
              <a:cxn ang="0">
                <a:pos x="94" y="588"/>
              </a:cxn>
              <a:cxn ang="0">
                <a:pos x="163" y="599"/>
              </a:cxn>
              <a:cxn ang="0">
                <a:pos x="228" y="565"/>
              </a:cxn>
              <a:cxn ang="0">
                <a:pos x="163" y="511"/>
              </a:cxn>
              <a:cxn ang="0">
                <a:pos x="36" y="476"/>
              </a:cxn>
              <a:cxn ang="0">
                <a:pos x="0" y="388"/>
              </a:cxn>
              <a:cxn ang="0">
                <a:pos x="138" y="338"/>
              </a:cxn>
              <a:cxn ang="0">
                <a:pos x="199" y="388"/>
              </a:cxn>
              <a:cxn ang="0">
                <a:pos x="149" y="301"/>
              </a:cxn>
              <a:cxn ang="0">
                <a:pos x="71" y="202"/>
              </a:cxn>
            </a:cxnLst>
            <a:rect l="0" t="0" r="r" b="b"/>
            <a:pathLst>
              <a:path w="1499" h="1245">
                <a:moveTo>
                  <a:pt x="71" y="202"/>
                </a:moveTo>
                <a:lnTo>
                  <a:pt x="94" y="163"/>
                </a:lnTo>
                <a:lnTo>
                  <a:pt x="149" y="163"/>
                </a:lnTo>
                <a:lnTo>
                  <a:pt x="176" y="140"/>
                </a:lnTo>
                <a:lnTo>
                  <a:pt x="188" y="98"/>
                </a:lnTo>
                <a:lnTo>
                  <a:pt x="228" y="63"/>
                </a:lnTo>
                <a:lnTo>
                  <a:pt x="278" y="27"/>
                </a:lnTo>
                <a:lnTo>
                  <a:pt x="340" y="27"/>
                </a:lnTo>
                <a:lnTo>
                  <a:pt x="351" y="0"/>
                </a:lnTo>
                <a:lnTo>
                  <a:pt x="464" y="27"/>
                </a:lnTo>
                <a:lnTo>
                  <a:pt x="464" y="40"/>
                </a:lnTo>
                <a:lnTo>
                  <a:pt x="503" y="50"/>
                </a:lnTo>
                <a:lnTo>
                  <a:pt x="547" y="40"/>
                </a:lnTo>
                <a:lnTo>
                  <a:pt x="670" y="63"/>
                </a:lnTo>
                <a:lnTo>
                  <a:pt x="710" y="40"/>
                </a:lnTo>
                <a:lnTo>
                  <a:pt x="783" y="75"/>
                </a:lnTo>
                <a:lnTo>
                  <a:pt x="810" y="163"/>
                </a:lnTo>
                <a:lnTo>
                  <a:pt x="862" y="348"/>
                </a:lnTo>
                <a:lnTo>
                  <a:pt x="921" y="622"/>
                </a:lnTo>
                <a:lnTo>
                  <a:pt x="950" y="751"/>
                </a:lnTo>
                <a:lnTo>
                  <a:pt x="1025" y="726"/>
                </a:lnTo>
                <a:lnTo>
                  <a:pt x="1025" y="751"/>
                </a:lnTo>
                <a:lnTo>
                  <a:pt x="1113" y="797"/>
                </a:lnTo>
                <a:lnTo>
                  <a:pt x="1136" y="774"/>
                </a:lnTo>
                <a:lnTo>
                  <a:pt x="1165" y="738"/>
                </a:lnTo>
                <a:lnTo>
                  <a:pt x="1188" y="726"/>
                </a:lnTo>
                <a:lnTo>
                  <a:pt x="1294" y="824"/>
                </a:lnTo>
                <a:lnTo>
                  <a:pt x="1342" y="862"/>
                </a:lnTo>
                <a:lnTo>
                  <a:pt x="1394" y="897"/>
                </a:lnTo>
                <a:lnTo>
                  <a:pt x="1432" y="897"/>
                </a:lnTo>
                <a:lnTo>
                  <a:pt x="1469" y="910"/>
                </a:lnTo>
                <a:lnTo>
                  <a:pt x="1499" y="962"/>
                </a:lnTo>
                <a:lnTo>
                  <a:pt x="1499" y="1008"/>
                </a:lnTo>
                <a:lnTo>
                  <a:pt x="1409" y="1049"/>
                </a:lnTo>
                <a:lnTo>
                  <a:pt x="1319" y="1001"/>
                </a:lnTo>
                <a:lnTo>
                  <a:pt x="1294" y="968"/>
                </a:lnTo>
                <a:lnTo>
                  <a:pt x="1219" y="922"/>
                </a:lnTo>
                <a:lnTo>
                  <a:pt x="1179" y="874"/>
                </a:lnTo>
                <a:lnTo>
                  <a:pt x="1154" y="847"/>
                </a:lnTo>
                <a:lnTo>
                  <a:pt x="1014" y="786"/>
                </a:lnTo>
                <a:lnTo>
                  <a:pt x="958" y="786"/>
                </a:lnTo>
                <a:lnTo>
                  <a:pt x="921" y="774"/>
                </a:lnTo>
                <a:lnTo>
                  <a:pt x="850" y="797"/>
                </a:lnTo>
                <a:lnTo>
                  <a:pt x="758" y="751"/>
                </a:lnTo>
                <a:lnTo>
                  <a:pt x="687" y="761"/>
                </a:lnTo>
                <a:lnTo>
                  <a:pt x="693" y="786"/>
                </a:lnTo>
                <a:lnTo>
                  <a:pt x="687" y="824"/>
                </a:lnTo>
                <a:lnTo>
                  <a:pt x="647" y="839"/>
                </a:lnTo>
                <a:lnTo>
                  <a:pt x="570" y="885"/>
                </a:lnTo>
                <a:lnTo>
                  <a:pt x="555" y="874"/>
                </a:lnTo>
                <a:lnTo>
                  <a:pt x="581" y="847"/>
                </a:lnTo>
                <a:lnTo>
                  <a:pt x="555" y="862"/>
                </a:lnTo>
                <a:lnTo>
                  <a:pt x="570" y="786"/>
                </a:lnTo>
                <a:lnTo>
                  <a:pt x="605" y="761"/>
                </a:lnTo>
                <a:lnTo>
                  <a:pt x="605" y="738"/>
                </a:lnTo>
                <a:lnTo>
                  <a:pt x="581" y="751"/>
                </a:lnTo>
                <a:lnTo>
                  <a:pt x="464" y="910"/>
                </a:lnTo>
                <a:lnTo>
                  <a:pt x="503" y="910"/>
                </a:lnTo>
                <a:lnTo>
                  <a:pt x="491" y="933"/>
                </a:lnTo>
                <a:lnTo>
                  <a:pt x="374" y="1058"/>
                </a:lnTo>
                <a:lnTo>
                  <a:pt x="228" y="1162"/>
                </a:lnTo>
                <a:lnTo>
                  <a:pt x="149" y="1195"/>
                </a:lnTo>
                <a:lnTo>
                  <a:pt x="23" y="1245"/>
                </a:lnTo>
                <a:lnTo>
                  <a:pt x="0" y="1237"/>
                </a:lnTo>
                <a:lnTo>
                  <a:pt x="23" y="1210"/>
                </a:lnTo>
                <a:lnTo>
                  <a:pt x="88" y="1195"/>
                </a:lnTo>
                <a:lnTo>
                  <a:pt x="149" y="1151"/>
                </a:lnTo>
                <a:lnTo>
                  <a:pt x="188" y="1151"/>
                </a:lnTo>
                <a:lnTo>
                  <a:pt x="228" y="1099"/>
                </a:lnTo>
                <a:lnTo>
                  <a:pt x="326" y="1024"/>
                </a:lnTo>
                <a:lnTo>
                  <a:pt x="326" y="968"/>
                </a:lnTo>
                <a:lnTo>
                  <a:pt x="351" y="922"/>
                </a:lnTo>
                <a:lnTo>
                  <a:pt x="278" y="962"/>
                </a:lnTo>
                <a:lnTo>
                  <a:pt x="228" y="910"/>
                </a:lnTo>
                <a:lnTo>
                  <a:pt x="176" y="933"/>
                </a:lnTo>
                <a:lnTo>
                  <a:pt x="163" y="897"/>
                </a:lnTo>
                <a:lnTo>
                  <a:pt x="176" y="874"/>
                </a:lnTo>
                <a:lnTo>
                  <a:pt x="149" y="839"/>
                </a:lnTo>
                <a:lnTo>
                  <a:pt x="88" y="839"/>
                </a:lnTo>
                <a:lnTo>
                  <a:pt x="36" y="786"/>
                </a:lnTo>
                <a:lnTo>
                  <a:pt x="48" y="761"/>
                </a:lnTo>
                <a:lnTo>
                  <a:pt x="11" y="703"/>
                </a:lnTo>
                <a:lnTo>
                  <a:pt x="71" y="636"/>
                </a:lnTo>
                <a:lnTo>
                  <a:pt x="94" y="588"/>
                </a:lnTo>
                <a:lnTo>
                  <a:pt x="138" y="611"/>
                </a:lnTo>
                <a:lnTo>
                  <a:pt x="163" y="599"/>
                </a:lnTo>
                <a:lnTo>
                  <a:pt x="176" y="572"/>
                </a:lnTo>
                <a:lnTo>
                  <a:pt x="228" y="565"/>
                </a:lnTo>
                <a:lnTo>
                  <a:pt x="211" y="476"/>
                </a:lnTo>
                <a:lnTo>
                  <a:pt x="163" y="511"/>
                </a:lnTo>
                <a:lnTo>
                  <a:pt x="88" y="499"/>
                </a:lnTo>
                <a:lnTo>
                  <a:pt x="36" y="476"/>
                </a:lnTo>
                <a:lnTo>
                  <a:pt x="36" y="428"/>
                </a:lnTo>
                <a:lnTo>
                  <a:pt x="0" y="388"/>
                </a:lnTo>
                <a:lnTo>
                  <a:pt x="126" y="338"/>
                </a:lnTo>
                <a:lnTo>
                  <a:pt x="138" y="338"/>
                </a:lnTo>
                <a:lnTo>
                  <a:pt x="138" y="388"/>
                </a:lnTo>
                <a:lnTo>
                  <a:pt x="199" y="388"/>
                </a:lnTo>
                <a:lnTo>
                  <a:pt x="199" y="313"/>
                </a:lnTo>
                <a:lnTo>
                  <a:pt x="149" y="301"/>
                </a:lnTo>
                <a:lnTo>
                  <a:pt x="111" y="234"/>
                </a:lnTo>
                <a:lnTo>
                  <a:pt x="71" y="202"/>
                </a:lnTo>
                <a:close/>
              </a:path>
            </a:pathLst>
          </a:custGeom>
          <a:solidFill>
            <a:schemeClr val="bg1">
              <a:lumMod val="85000"/>
            </a:schemeClr>
          </a:solidFill>
          <a:ln w="7938">
            <a:solidFill>
              <a:srgbClr val="000000"/>
            </a:solidFill>
            <a:prstDash val="solid"/>
            <a:round/>
            <a:headEnd/>
            <a:tailEnd/>
          </a:ln>
        </p:spPr>
        <p:txBody>
          <a:bodyPr/>
          <a:lstStyle/>
          <a:p>
            <a:pPr>
              <a:buFont typeface="Wingdings" pitchFamily="2" charset="2"/>
              <a:buNone/>
              <a:defRPr/>
            </a:pPr>
            <a:r>
              <a:rPr lang="en-US" dirty="0">
                <a:latin typeface="Impact" pitchFamily="34" charset="0"/>
              </a:rPr>
              <a:t>     </a:t>
            </a:r>
          </a:p>
          <a:p>
            <a:pPr>
              <a:buFont typeface="Wingdings" pitchFamily="2" charset="2"/>
              <a:buNone/>
              <a:defRPr/>
            </a:pPr>
            <a:r>
              <a:rPr lang="en-US" dirty="0">
                <a:latin typeface="Impact" pitchFamily="34" charset="0"/>
              </a:rPr>
              <a:t>     </a:t>
            </a:r>
            <a:r>
              <a:rPr lang="en-US" sz="1000" b="1" dirty="0">
                <a:latin typeface="Verdana"/>
              </a:rPr>
              <a:t>AK</a:t>
            </a:r>
            <a:endParaRPr lang="en-US" dirty="0">
              <a:latin typeface="Impact" pitchFamily="34" charset="0"/>
            </a:endParaRPr>
          </a:p>
        </p:txBody>
      </p:sp>
      <p:sp>
        <p:nvSpPr>
          <p:cNvPr id="35958" name="Freeform 102"/>
          <p:cNvSpPr>
            <a:spLocks/>
          </p:cNvSpPr>
          <p:nvPr/>
        </p:nvSpPr>
        <p:spPr bwMode="auto">
          <a:xfrm>
            <a:off x="6254750" y="2946400"/>
            <a:ext cx="573088" cy="566738"/>
          </a:xfrm>
          <a:custGeom>
            <a:avLst/>
            <a:gdLst>
              <a:gd name="T0" fmla="*/ 2147483647 w 720"/>
              <a:gd name="T1" fmla="*/ 2147483647 h 715"/>
              <a:gd name="T2" fmla="*/ 2147483647 w 720"/>
              <a:gd name="T3" fmla="*/ 2147483647 h 715"/>
              <a:gd name="T4" fmla="*/ 2147483647 w 720"/>
              <a:gd name="T5" fmla="*/ 2147483647 h 715"/>
              <a:gd name="T6" fmla="*/ 2147483647 w 720"/>
              <a:gd name="T7" fmla="*/ 2147483647 h 715"/>
              <a:gd name="T8" fmla="*/ 2147483647 w 720"/>
              <a:gd name="T9" fmla="*/ 2147483647 h 715"/>
              <a:gd name="T10" fmla="*/ 2147483647 w 720"/>
              <a:gd name="T11" fmla="*/ 2147483647 h 715"/>
              <a:gd name="T12" fmla="*/ 2147483647 w 720"/>
              <a:gd name="T13" fmla="*/ 2147483647 h 715"/>
              <a:gd name="T14" fmla="*/ 2147483647 w 720"/>
              <a:gd name="T15" fmla="*/ 2147483647 h 715"/>
              <a:gd name="T16" fmla="*/ 2147483647 w 720"/>
              <a:gd name="T17" fmla="*/ 2147483647 h 715"/>
              <a:gd name="T18" fmla="*/ 2147483647 w 720"/>
              <a:gd name="T19" fmla="*/ 2147483647 h 715"/>
              <a:gd name="T20" fmla="*/ 2147483647 w 720"/>
              <a:gd name="T21" fmla="*/ 2147483647 h 715"/>
              <a:gd name="T22" fmla="*/ 2147483647 w 720"/>
              <a:gd name="T23" fmla="*/ 2147483647 h 715"/>
              <a:gd name="T24" fmla="*/ 2147483647 w 720"/>
              <a:gd name="T25" fmla="*/ 2147483647 h 715"/>
              <a:gd name="T26" fmla="*/ 2147483647 w 720"/>
              <a:gd name="T27" fmla="*/ 2147483647 h 715"/>
              <a:gd name="T28" fmla="*/ 2147483647 w 720"/>
              <a:gd name="T29" fmla="*/ 2147483647 h 715"/>
              <a:gd name="T30" fmla="*/ 2147483647 w 720"/>
              <a:gd name="T31" fmla="*/ 2147483647 h 715"/>
              <a:gd name="T32" fmla="*/ 2147483647 w 720"/>
              <a:gd name="T33" fmla="*/ 2147483647 h 715"/>
              <a:gd name="T34" fmla="*/ 2147483647 w 720"/>
              <a:gd name="T35" fmla="*/ 2147483647 h 715"/>
              <a:gd name="T36" fmla="*/ 2147483647 w 720"/>
              <a:gd name="T37" fmla="*/ 2147483647 h 715"/>
              <a:gd name="T38" fmla="*/ 2147483647 w 720"/>
              <a:gd name="T39" fmla="*/ 2147483647 h 715"/>
              <a:gd name="T40" fmla="*/ 2147483647 w 720"/>
              <a:gd name="T41" fmla="*/ 2147483647 h 715"/>
              <a:gd name="T42" fmla="*/ 2147483647 w 720"/>
              <a:gd name="T43" fmla="*/ 2147483647 h 715"/>
              <a:gd name="T44" fmla="*/ 2147483647 w 720"/>
              <a:gd name="T45" fmla="*/ 2147483647 h 715"/>
              <a:gd name="T46" fmla="*/ 2147483647 w 720"/>
              <a:gd name="T47" fmla="*/ 2147483647 h 715"/>
              <a:gd name="T48" fmla="*/ 2147483647 w 720"/>
              <a:gd name="T49" fmla="*/ 2147483647 h 715"/>
              <a:gd name="T50" fmla="*/ 2147483647 w 720"/>
              <a:gd name="T51" fmla="*/ 2147483647 h 715"/>
              <a:gd name="T52" fmla="*/ 2147483647 w 720"/>
              <a:gd name="T53" fmla="*/ 2147483647 h 715"/>
              <a:gd name="T54" fmla="*/ 2147483647 w 720"/>
              <a:gd name="T55" fmla="*/ 2147483647 h 715"/>
              <a:gd name="T56" fmla="*/ 2147483647 w 720"/>
              <a:gd name="T57" fmla="*/ 2147483647 h 715"/>
              <a:gd name="T58" fmla="*/ 2147483647 w 720"/>
              <a:gd name="T59" fmla="*/ 2147483647 h 715"/>
              <a:gd name="T60" fmla="*/ 2147483647 w 720"/>
              <a:gd name="T61" fmla="*/ 2147483647 h 715"/>
              <a:gd name="T62" fmla="*/ 2147483647 w 720"/>
              <a:gd name="T63" fmla="*/ 2147483647 h 715"/>
              <a:gd name="T64" fmla="*/ 2147483647 w 720"/>
              <a:gd name="T65" fmla="*/ 2147483647 h 715"/>
              <a:gd name="T66" fmla="*/ 2147483647 w 720"/>
              <a:gd name="T67" fmla="*/ 2147483647 h 715"/>
              <a:gd name="T68" fmla="*/ 2147483647 w 720"/>
              <a:gd name="T69" fmla="*/ 2147483647 h 715"/>
              <a:gd name="T70" fmla="*/ 2147483647 w 720"/>
              <a:gd name="T71" fmla="*/ 2147483647 h 715"/>
              <a:gd name="T72" fmla="*/ 2147483647 w 720"/>
              <a:gd name="T73" fmla="*/ 2147483647 h 715"/>
              <a:gd name="T74" fmla="*/ 2147483647 w 720"/>
              <a:gd name="T75" fmla="*/ 2147483647 h 715"/>
              <a:gd name="T76" fmla="*/ 2147483647 w 720"/>
              <a:gd name="T77" fmla="*/ 2147483647 h 715"/>
              <a:gd name="T78" fmla="*/ 0 w 720"/>
              <a:gd name="T79" fmla="*/ 2147483647 h 715"/>
              <a:gd name="T80" fmla="*/ 2147483647 w 720"/>
              <a:gd name="T81" fmla="*/ 2147483647 h 715"/>
              <a:gd name="T82" fmla="*/ 2147483647 w 720"/>
              <a:gd name="T83" fmla="*/ 2147483647 h 715"/>
              <a:gd name="T84" fmla="*/ 2147483647 w 720"/>
              <a:gd name="T85" fmla="*/ 2147483647 h 715"/>
              <a:gd name="T86" fmla="*/ 2147483647 w 720"/>
              <a:gd name="T87" fmla="*/ 2147483647 h 715"/>
              <a:gd name="T88" fmla="*/ 2147483647 w 720"/>
              <a:gd name="T89" fmla="*/ 2147483647 h 715"/>
              <a:gd name="T90" fmla="*/ 2147483647 w 720"/>
              <a:gd name="T91" fmla="*/ 2147483647 h 715"/>
              <a:gd name="T92" fmla="*/ 2147483647 w 720"/>
              <a:gd name="T93" fmla="*/ 2147483647 h 715"/>
              <a:gd name="T94" fmla="*/ 2147483647 w 720"/>
              <a:gd name="T95" fmla="*/ 2147483647 h 715"/>
              <a:gd name="T96" fmla="*/ 2147483647 w 720"/>
              <a:gd name="T97" fmla="*/ 2147483647 h 715"/>
              <a:gd name="T98" fmla="*/ 2147483647 w 720"/>
              <a:gd name="T99" fmla="*/ 2147483647 h 715"/>
              <a:gd name="T100" fmla="*/ 2147483647 w 720"/>
              <a:gd name="T101" fmla="*/ 2147483647 h 715"/>
              <a:gd name="T102" fmla="*/ 2147483647 w 720"/>
              <a:gd name="T103" fmla="*/ 2147483647 h 715"/>
              <a:gd name="T104" fmla="*/ 2147483647 w 720"/>
              <a:gd name="T105" fmla="*/ 2147483647 h 715"/>
              <a:gd name="T106" fmla="*/ 2147483647 w 720"/>
              <a:gd name="T107" fmla="*/ 2147483647 h 715"/>
              <a:gd name="T108" fmla="*/ 2147483647 w 720"/>
              <a:gd name="T109" fmla="*/ 2147483647 h 7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20"/>
              <a:gd name="T166" fmla="*/ 0 h 715"/>
              <a:gd name="T167" fmla="*/ 720 w 720"/>
              <a:gd name="T168" fmla="*/ 715 h 71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20" h="715">
                <a:moveTo>
                  <a:pt x="244" y="4"/>
                </a:moveTo>
                <a:lnTo>
                  <a:pt x="275" y="181"/>
                </a:lnTo>
                <a:lnTo>
                  <a:pt x="426" y="152"/>
                </a:lnTo>
                <a:lnTo>
                  <a:pt x="453" y="256"/>
                </a:lnTo>
                <a:lnTo>
                  <a:pt x="459" y="244"/>
                </a:lnTo>
                <a:lnTo>
                  <a:pt x="470" y="233"/>
                </a:lnTo>
                <a:lnTo>
                  <a:pt x="503" y="200"/>
                </a:lnTo>
                <a:lnTo>
                  <a:pt x="515" y="200"/>
                </a:lnTo>
                <a:lnTo>
                  <a:pt x="528" y="179"/>
                </a:lnTo>
                <a:lnTo>
                  <a:pt x="536" y="175"/>
                </a:lnTo>
                <a:lnTo>
                  <a:pt x="551" y="152"/>
                </a:lnTo>
                <a:lnTo>
                  <a:pt x="555" y="160"/>
                </a:lnTo>
                <a:lnTo>
                  <a:pt x="576" y="167"/>
                </a:lnTo>
                <a:lnTo>
                  <a:pt x="593" y="160"/>
                </a:lnTo>
                <a:lnTo>
                  <a:pt x="597" y="146"/>
                </a:lnTo>
                <a:lnTo>
                  <a:pt x="647" y="131"/>
                </a:lnTo>
                <a:lnTo>
                  <a:pt x="659" y="135"/>
                </a:lnTo>
                <a:lnTo>
                  <a:pt x="670" y="135"/>
                </a:lnTo>
                <a:lnTo>
                  <a:pt x="684" y="131"/>
                </a:lnTo>
                <a:lnTo>
                  <a:pt x="691" y="146"/>
                </a:lnTo>
                <a:lnTo>
                  <a:pt x="701" y="152"/>
                </a:lnTo>
                <a:lnTo>
                  <a:pt x="720" y="185"/>
                </a:lnTo>
                <a:lnTo>
                  <a:pt x="709" y="225"/>
                </a:lnTo>
                <a:lnTo>
                  <a:pt x="707" y="229"/>
                </a:lnTo>
                <a:lnTo>
                  <a:pt x="697" y="225"/>
                </a:lnTo>
                <a:lnTo>
                  <a:pt x="622" y="179"/>
                </a:lnTo>
                <a:lnTo>
                  <a:pt x="615" y="185"/>
                </a:lnTo>
                <a:lnTo>
                  <a:pt x="615" y="188"/>
                </a:lnTo>
                <a:lnTo>
                  <a:pt x="611" y="229"/>
                </a:lnTo>
                <a:lnTo>
                  <a:pt x="615" y="233"/>
                </a:lnTo>
                <a:lnTo>
                  <a:pt x="615" y="244"/>
                </a:lnTo>
                <a:lnTo>
                  <a:pt x="605" y="246"/>
                </a:lnTo>
                <a:lnTo>
                  <a:pt x="597" y="277"/>
                </a:lnTo>
                <a:lnTo>
                  <a:pt x="584" y="290"/>
                </a:lnTo>
                <a:lnTo>
                  <a:pt x="576" y="294"/>
                </a:lnTo>
                <a:lnTo>
                  <a:pt x="561" y="327"/>
                </a:lnTo>
                <a:lnTo>
                  <a:pt x="540" y="315"/>
                </a:lnTo>
                <a:lnTo>
                  <a:pt x="534" y="334"/>
                </a:lnTo>
                <a:lnTo>
                  <a:pt x="518" y="386"/>
                </a:lnTo>
                <a:lnTo>
                  <a:pt x="507" y="407"/>
                </a:lnTo>
                <a:lnTo>
                  <a:pt x="486" y="415"/>
                </a:lnTo>
                <a:lnTo>
                  <a:pt x="474" y="400"/>
                </a:lnTo>
                <a:lnTo>
                  <a:pt x="470" y="398"/>
                </a:lnTo>
                <a:lnTo>
                  <a:pt x="453" y="382"/>
                </a:lnTo>
                <a:lnTo>
                  <a:pt x="447" y="382"/>
                </a:lnTo>
                <a:lnTo>
                  <a:pt x="409" y="513"/>
                </a:lnTo>
                <a:lnTo>
                  <a:pt x="384" y="567"/>
                </a:lnTo>
                <a:lnTo>
                  <a:pt x="384" y="590"/>
                </a:lnTo>
                <a:lnTo>
                  <a:pt x="388" y="605"/>
                </a:lnTo>
                <a:lnTo>
                  <a:pt x="363" y="638"/>
                </a:lnTo>
                <a:lnTo>
                  <a:pt x="351" y="632"/>
                </a:lnTo>
                <a:lnTo>
                  <a:pt x="319" y="661"/>
                </a:lnTo>
                <a:lnTo>
                  <a:pt x="313" y="655"/>
                </a:lnTo>
                <a:lnTo>
                  <a:pt x="309" y="655"/>
                </a:lnTo>
                <a:lnTo>
                  <a:pt x="298" y="680"/>
                </a:lnTo>
                <a:lnTo>
                  <a:pt x="259" y="692"/>
                </a:lnTo>
                <a:lnTo>
                  <a:pt x="248" y="699"/>
                </a:lnTo>
                <a:lnTo>
                  <a:pt x="244" y="692"/>
                </a:lnTo>
                <a:lnTo>
                  <a:pt x="230" y="680"/>
                </a:lnTo>
                <a:lnTo>
                  <a:pt x="215" y="688"/>
                </a:lnTo>
                <a:lnTo>
                  <a:pt x="215" y="699"/>
                </a:lnTo>
                <a:lnTo>
                  <a:pt x="194" y="715"/>
                </a:lnTo>
                <a:lnTo>
                  <a:pt x="179" y="715"/>
                </a:lnTo>
                <a:lnTo>
                  <a:pt x="146" y="703"/>
                </a:lnTo>
                <a:lnTo>
                  <a:pt x="123" y="676"/>
                </a:lnTo>
                <a:lnTo>
                  <a:pt x="125" y="661"/>
                </a:lnTo>
                <a:lnTo>
                  <a:pt x="123" y="659"/>
                </a:lnTo>
                <a:lnTo>
                  <a:pt x="108" y="659"/>
                </a:lnTo>
                <a:lnTo>
                  <a:pt x="100" y="648"/>
                </a:lnTo>
                <a:lnTo>
                  <a:pt x="96" y="648"/>
                </a:lnTo>
                <a:lnTo>
                  <a:pt x="92" y="640"/>
                </a:lnTo>
                <a:lnTo>
                  <a:pt x="75" y="632"/>
                </a:lnTo>
                <a:lnTo>
                  <a:pt x="63" y="638"/>
                </a:lnTo>
                <a:lnTo>
                  <a:pt x="60" y="632"/>
                </a:lnTo>
                <a:lnTo>
                  <a:pt x="38" y="600"/>
                </a:lnTo>
                <a:lnTo>
                  <a:pt x="10" y="557"/>
                </a:lnTo>
                <a:lnTo>
                  <a:pt x="6" y="550"/>
                </a:lnTo>
                <a:lnTo>
                  <a:pt x="6" y="534"/>
                </a:lnTo>
                <a:lnTo>
                  <a:pt x="6" y="513"/>
                </a:lnTo>
                <a:lnTo>
                  <a:pt x="0" y="490"/>
                </a:lnTo>
                <a:lnTo>
                  <a:pt x="21" y="486"/>
                </a:lnTo>
                <a:lnTo>
                  <a:pt x="38" y="463"/>
                </a:lnTo>
                <a:lnTo>
                  <a:pt x="48" y="452"/>
                </a:lnTo>
                <a:lnTo>
                  <a:pt x="54" y="431"/>
                </a:lnTo>
                <a:lnTo>
                  <a:pt x="48" y="404"/>
                </a:lnTo>
                <a:lnTo>
                  <a:pt x="63" y="359"/>
                </a:lnTo>
                <a:lnTo>
                  <a:pt x="79" y="359"/>
                </a:lnTo>
                <a:lnTo>
                  <a:pt x="92" y="382"/>
                </a:lnTo>
                <a:lnTo>
                  <a:pt x="108" y="363"/>
                </a:lnTo>
                <a:lnTo>
                  <a:pt x="100" y="338"/>
                </a:lnTo>
                <a:lnTo>
                  <a:pt x="117" y="306"/>
                </a:lnTo>
                <a:lnTo>
                  <a:pt x="129" y="290"/>
                </a:lnTo>
                <a:lnTo>
                  <a:pt x="134" y="283"/>
                </a:lnTo>
                <a:lnTo>
                  <a:pt x="146" y="267"/>
                </a:lnTo>
                <a:lnTo>
                  <a:pt x="161" y="267"/>
                </a:lnTo>
                <a:lnTo>
                  <a:pt x="179" y="265"/>
                </a:lnTo>
                <a:lnTo>
                  <a:pt x="179" y="261"/>
                </a:lnTo>
                <a:lnTo>
                  <a:pt x="209" y="225"/>
                </a:lnTo>
                <a:lnTo>
                  <a:pt x="215" y="223"/>
                </a:lnTo>
                <a:lnTo>
                  <a:pt x="232" y="202"/>
                </a:lnTo>
                <a:lnTo>
                  <a:pt x="230" y="181"/>
                </a:lnTo>
                <a:lnTo>
                  <a:pt x="227" y="175"/>
                </a:lnTo>
                <a:lnTo>
                  <a:pt x="227" y="156"/>
                </a:lnTo>
                <a:lnTo>
                  <a:pt x="232" y="137"/>
                </a:lnTo>
                <a:lnTo>
                  <a:pt x="244" y="66"/>
                </a:lnTo>
                <a:lnTo>
                  <a:pt x="215" y="50"/>
                </a:lnTo>
                <a:lnTo>
                  <a:pt x="236" y="27"/>
                </a:lnTo>
                <a:lnTo>
                  <a:pt x="230" y="10"/>
                </a:lnTo>
                <a:lnTo>
                  <a:pt x="236" y="0"/>
                </a:lnTo>
                <a:lnTo>
                  <a:pt x="244" y="4"/>
                </a:lnTo>
                <a:close/>
              </a:path>
            </a:pathLst>
          </a:custGeom>
          <a:solidFill>
            <a:srgbClr val="D8D8D8"/>
          </a:solidFill>
          <a:ln w="9525">
            <a:noFill/>
            <a:round/>
            <a:headEnd/>
            <a:tailEnd/>
          </a:ln>
        </p:spPr>
        <p:txBody>
          <a:bodyPr>
            <a:prstTxWarp prst="textNoShape">
              <a:avLst/>
            </a:prstTxWarp>
          </a:bodyPr>
          <a:lstStyle/>
          <a:p>
            <a:pPr>
              <a:buFont typeface="Wingdings" charset="2"/>
              <a:buNone/>
            </a:pPr>
            <a:endParaRPr lang="en-US">
              <a:latin typeface="Impact" charset="0"/>
            </a:endParaRPr>
          </a:p>
        </p:txBody>
      </p:sp>
      <p:sp>
        <p:nvSpPr>
          <p:cNvPr id="35959" name="Freeform 103"/>
          <p:cNvSpPr>
            <a:spLocks/>
          </p:cNvSpPr>
          <p:nvPr/>
        </p:nvSpPr>
        <p:spPr bwMode="auto">
          <a:xfrm>
            <a:off x="6254750" y="2946400"/>
            <a:ext cx="573088" cy="566738"/>
          </a:xfrm>
          <a:custGeom>
            <a:avLst/>
            <a:gdLst>
              <a:gd name="T0" fmla="*/ 2147483647 w 720"/>
              <a:gd name="T1" fmla="*/ 2147483647 h 715"/>
              <a:gd name="T2" fmla="*/ 2147483647 w 720"/>
              <a:gd name="T3" fmla="*/ 2147483647 h 715"/>
              <a:gd name="T4" fmla="*/ 2147483647 w 720"/>
              <a:gd name="T5" fmla="*/ 2147483647 h 715"/>
              <a:gd name="T6" fmla="*/ 2147483647 w 720"/>
              <a:gd name="T7" fmla="*/ 2147483647 h 715"/>
              <a:gd name="T8" fmla="*/ 2147483647 w 720"/>
              <a:gd name="T9" fmla="*/ 2147483647 h 715"/>
              <a:gd name="T10" fmla="*/ 2147483647 w 720"/>
              <a:gd name="T11" fmla="*/ 2147483647 h 715"/>
              <a:gd name="T12" fmla="*/ 2147483647 w 720"/>
              <a:gd name="T13" fmla="*/ 2147483647 h 715"/>
              <a:gd name="T14" fmla="*/ 2147483647 w 720"/>
              <a:gd name="T15" fmla="*/ 2147483647 h 715"/>
              <a:gd name="T16" fmla="*/ 2147483647 w 720"/>
              <a:gd name="T17" fmla="*/ 2147483647 h 715"/>
              <a:gd name="T18" fmla="*/ 2147483647 w 720"/>
              <a:gd name="T19" fmla="*/ 2147483647 h 715"/>
              <a:gd name="T20" fmla="*/ 2147483647 w 720"/>
              <a:gd name="T21" fmla="*/ 2147483647 h 715"/>
              <a:gd name="T22" fmla="*/ 2147483647 w 720"/>
              <a:gd name="T23" fmla="*/ 2147483647 h 715"/>
              <a:gd name="T24" fmla="*/ 2147483647 w 720"/>
              <a:gd name="T25" fmla="*/ 2147483647 h 715"/>
              <a:gd name="T26" fmla="*/ 2147483647 w 720"/>
              <a:gd name="T27" fmla="*/ 2147483647 h 715"/>
              <a:gd name="T28" fmla="*/ 2147483647 w 720"/>
              <a:gd name="T29" fmla="*/ 2147483647 h 715"/>
              <a:gd name="T30" fmla="*/ 2147483647 w 720"/>
              <a:gd name="T31" fmla="*/ 2147483647 h 715"/>
              <a:gd name="T32" fmla="*/ 2147483647 w 720"/>
              <a:gd name="T33" fmla="*/ 2147483647 h 715"/>
              <a:gd name="T34" fmla="*/ 2147483647 w 720"/>
              <a:gd name="T35" fmla="*/ 2147483647 h 715"/>
              <a:gd name="T36" fmla="*/ 2147483647 w 720"/>
              <a:gd name="T37" fmla="*/ 2147483647 h 715"/>
              <a:gd name="T38" fmla="*/ 2147483647 w 720"/>
              <a:gd name="T39" fmla="*/ 2147483647 h 715"/>
              <a:gd name="T40" fmla="*/ 2147483647 w 720"/>
              <a:gd name="T41" fmla="*/ 2147483647 h 715"/>
              <a:gd name="T42" fmla="*/ 2147483647 w 720"/>
              <a:gd name="T43" fmla="*/ 2147483647 h 715"/>
              <a:gd name="T44" fmla="*/ 2147483647 w 720"/>
              <a:gd name="T45" fmla="*/ 2147483647 h 715"/>
              <a:gd name="T46" fmla="*/ 2147483647 w 720"/>
              <a:gd name="T47" fmla="*/ 2147483647 h 715"/>
              <a:gd name="T48" fmla="*/ 2147483647 w 720"/>
              <a:gd name="T49" fmla="*/ 2147483647 h 715"/>
              <a:gd name="T50" fmla="*/ 2147483647 w 720"/>
              <a:gd name="T51" fmla="*/ 2147483647 h 715"/>
              <a:gd name="T52" fmla="*/ 2147483647 w 720"/>
              <a:gd name="T53" fmla="*/ 2147483647 h 715"/>
              <a:gd name="T54" fmla="*/ 2147483647 w 720"/>
              <a:gd name="T55" fmla="*/ 2147483647 h 715"/>
              <a:gd name="T56" fmla="*/ 2147483647 w 720"/>
              <a:gd name="T57" fmla="*/ 2147483647 h 715"/>
              <a:gd name="T58" fmla="*/ 2147483647 w 720"/>
              <a:gd name="T59" fmla="*/ 2147483647 h 715"/>
              <a:gd name="T60" fmla="*/ 2147483647 w 720"/>
              <a:gd name="T61" fmla="*/ 2147483647 h 715"/>
              <a:gd name="T62" fmla="*/ 2147483647 w 720"/>
              <a:gd name="T63" fmla="*/ 2147483647 h 715"/>
              <a:gd name="T64" fmla="*/ 2147483647 w 720"/>
              <a:gd name="T65" fmla="*/ 2147483647 h 715"/>
              <a:gd name="T66" fmla="*/ 2147483647 w 720"/>
              <a:gd name="T67" fmla="*/ 2147483647 h 715"/>
              <a:gd name="T68" fmla="*/ 2147483647 w 720"/>
              <a:gd name="T69" fmla="*/ 2147483647 h 715"/>
              <a:gd name="T70" fmla="*/ 2147483647 w 720"/>
              <a:gd name="T71" fmla="*/ 2147483647 h 715"/>
              <a:gd name="T72" fmla="*/ 2147483647 w 720"/>
              <a:gd name="T73" fmla="*/ 2147483647 h 715"/>
              <a:gd name="T74" fmla="*/ 2147483647 w 720"/>
              <a:gd name="T75" fmla="*/ 2147483647 h 715"/>
              <a:gd name="T76" fmla="*/ 2147483647 w 720"/>
              <a:gd name="T77" fmla="*/ 2147483647 h 715"/>
              <a:gd name="T78" fmla="*/ 0 w 720"/>
              <a:gd name="T79" fmla="*/ 2147483647 h 715"/>
              <a:gd name="T80" fmla="*/ 2147483647 w 720"/>
              <a:gd name="T81" fmla="*/ 2147483647 h 715"/>
              <a:gd name="T82" fmla="*/ 2147483647 w 720"/>
              <a:gd name="T83" fmla="*/ 2147483647 h 715"/>
              <a:gd name="T84" fmla="*/ 2147483647 w 720"/>
              <a:gd name="T85" fmla="*/ 2147483647 h 715"/>
              <a:gd name="T86" fmla="*/ 2147483647 w 720"/>
              <a:gd name="T87" fmla="*/ 2147483647 h 715"/>
              <a:gd name="T88" fmla="*/ 2147483647 w 720"/>
              <a:gd name="T89" fmla="*/ 2147483647 h 715"/>
              <a:gd name="T90" fmla="*/ 2147483647 w 720"/>
              <a:gd name="T91" fmla="*/ 2147483647 h 715"/>
              <a:gd name="T92" fmla="*/ 2147483647 w 720"/>
              <a:gd name="T93" fmla="*/ 2147483647 h 715"/>
              <a:gd name="T94" fmla="*/ 2147483647 w 720"/>
              <a:gd name="T95" fmla="*/ 2147483647 h 715"/>
              <a:gd name="T96" fmla="*/ 2147483647 w 720"/>
              <a:gd name="T97" fmla="*/ 2147483647 h 715"/>
              <a:gd name="T98" fmla="*/ 2147483647 w 720"/>
              <a:gd name="T99" fmla="*/ 2147483647 h 715"/>
              <a:gd name="T100" fmla="*/ 2147483647 w 720"/>
              <a:gd name="T101" fmla="*/ 2147483647 h 715"/>
              <a:gd name="T102" fmla="*/ 2147483647 w 720"/>
              <a:gd name="T103" fmla="*/ 2147483647 h 715"/>
              <a:gd name="T104" fmla="*/ 2147483647 w 720"/>
              <a:gd name="T105" fmla="*/ 2147483647 h 715"/>
              <a:gd name="T106" fmla="*/ 2147483647 w 720"/>
              <a:gd name="T107" fmla="*/ 2147483647 h 715"/>
              <a:gd name="T108" fmla="*/ 2147483647 w 720"/>
              <a:gd name="T109" fmla="*/ 2147483647 h 71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20"/>
              <a:gd name="T166" fmla="*/ 0 h 715"/>
              <a:gd name="T167" fmla="*/ 720 w 720"/>
              <a:gd name="T168" fmla="*/ 715 h 71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20" h="715">
                <a:moveTo>
                  <a:pt x="244" y="4"/>
                </a:moveTo>
                <a:lnTo>
                  <a:pt x="275" y="181"/>
                </a:lnTo>
                <a:lnTo>
                  <a:pt x="426" y="152"/>
                </a:lnTo>
                <a:lnTo>
                  <a:pt x="453" y="256"/>
                </a:lnTo>
                <a:lnTo>
                  <a:pt x="459" y="244"/>
                </a:lnTo>
                <a:lnTo>
                  <a:pt x="470" y="233"/>
                </a:lnTo>
                <a:lnTo>
                  <a:pt x="503" y="200"/>
                </a:lnTo>
                <a:lnTo>
                  <a:pt x="515" y="200"/>
                </a:lnTo>
                <a:lnTo>
                  <a:pt x="528" y="179"/>
                </a:lnTo>
                <a:lnTo>
                  <a:pt x="536" y="175"/>
                </a:lnTo>
                <a:lnTo>
                  <a:pt x="551" y="152"/>
                </a:lnTo>
                <a:lnTo>
                  <a:pt x="555" y="160"/>
                </a:lnTo>
                <a:lnTo>
                  <a:pt x="576" y="167"/>
                </a:lnTo>
                <a:lnTo>
                  <a:pt x="593" y="160"/>
                </a:lnTo>
                <a:lnTo>
                  <a:pt x="597" y="146"/>
                </a:lnTo>
                <a:lnTo>
                  <a:pt x="647" y="131"/>
                </a:lnTo>
                <a:lnTo>
                  <a:pt x="659" y="135"/>
                </a:lnTo>
                <a:lnTo>
                  <a:pt x="670" y="135"/>
                </a:lnTo>
                <a:lnTo>
                  <a:pt x="684" y="131"/>
                </a:lnTo>
                <a:lnTo>
                  <a:pt x="691" y="146"/>
                </a:lnTo>
                <a:lnTo>
                  <a:pt x="701" y="152"/>
                </a:lnTo>
                <a:lnTo>
                  <a:pt x="720" y="185"/>
                </a:lnTo>
                <a:lnTo>
                  <a:pt x="709" y="225"/>
                </a:lnTo>
                <a:lnTo>
                  <a:pt x="707" y="229"/>
                </a:lnTo>
                <a:lnTo>
                  <a:pt x="697" y="225"/>
                </a:lnTo>
                <a:lnTo>
                  <a:pt x="622" y="179"/>
                </a:lnTo>
                <a:lnTo>
                  <a:pt x="615" y="185"/>
                </a:lnTo>
                <a:lnTo>
                  <a:pt x="615" y="188"/>
                </a:lnTo>
                <a:lnTo>
                  <a:pt x="611" y="229"/>
                </a:lnTo>
                <a:lnTo>
                  <a:pt x="615" y="233"/>
                </a:lnTo>
                <a:lnTo>
                  <a:pt x="615" y="244"/>
                </a:lnTo>
                <a:lnTo>
                  <a:pt x="605" y="246"/>
                </a:lnTo>
                <a:lnTo>
                  <a:pt x="597" y="277"/>
                </a:lnTo>
                <a:lnTo>
                  <a:pt x="584" y="290"/>
                </a:lnTo>
                <a:lnTo>
                  <a:pt x="576" y="294"/>
                </a:lnTo>
                <a:lnTo>
                  <a:pt x="561" y="327"/>
                </a:lnTo>
                <a:lnTo>
                  <a:pt x="540" y="315"/>
                </a:lnTo>
                <a:lnTo>
                  <a:pt x="534" y="334"/>
                </a:lnTo>
                <a:lnTo>
                  <a:pt x="518" y="386"/>
                </a:lnTo>
                <a:lnTo>
                  <a:pt x="507" y="407"/>
                </a:lnTo>
                <a:lnTo>
                  <a:pt x="486" y="415"/>
                </a:lnTo>
                <a:lnTo>
                  <a:pt x="474" y="400"/>
                </a:lnTo>
                <a:lnTo>
                  <a:pt x="470" y="398"/>
                </a:lnTo>
                <a:lnTo>
                  <a:pt x="453" y="382"/>
                </a:lnTo>
                <a:lnTo>
                  <a:pt x="447" y="382"/>
                </a:lnTo>
                <a:lnTo>
                  <a:pt x="409" y="513"/>
                </a:lnTo>
                <a:lnTo>
                  <a:pt x="384" y="567"/>
                </a:lnTo>
                <a:lnTo>
                  <a:pt x="384" y="590"/>
                </a:lnTo>
                <a:lnTo>
                  <a:pt x="388" y="605"/>
                </a:lnTo>
                <a:lnTo>
                  <a:pt x="363" y="638"/>
                </a:lnTo>
                <a:lnTo>
                  <a:pt x="351" y="632"/>
                </a:lnTo>
                <a:lnTo>
                  <a:pt x="319" y="661"/>
                </a:lnTo>
                <a:lnTo>
                  <a:pt x="313" y="655"/>
                </a:lnTo>
                <a:lnTo>
                  <a:pt x="309" y="655"/>
                </a:lnTo>
                <a:lnTo>
                  <a:pt x="298" y="680"/>
                </a:lnTo>
                <a:lnTo>
                  <a:pt x="259" y="692"/>
                </a:lnTo>
                <a:lnTo>
                  <a:pt x="248" y="699"/>
                </a:lnTo>
                <a:lnTo>
                  <a:pt x="244" y="692"/>
                </a:lnTo>
                <a:lnTo>
                  <a:pt x="230" y="680"/>
                </a:lnTo>
                <a:lnTo>
                  <a:pt x="215" y="688"/>
                </a:lnTo>
                <a:lnTo>
                  <a:pt x="215" y="699"/>
                </a:lnTo>
                <a:lnTo>
                  <a:pt x="194" y="715"/>
                </a:lnTo>
                <a:lnTo>
                  <a:pt x="179" y="715"/>
                </a:lnTo>
                <a:lnTo>
                  <a:pt x="146" y="703"/>
                </a:lnTo>
                <a:lnTo>
                  <a:pt x="123" y="676"/>
                </a:lnTo>
                <a:lnTo>
                  <a:pt x="125" y="661"/>
                </a:lnTo>
                <a:lnTo>
                  <a:pt x="123" y="659"/>
                </a:lnTo>
                <a:lnTo>
                  <a:pt x="108" y="659"/>
                </a:lnTo>
                <a:lnTo>
                  <a:pt x="100" y="648"/>
                </a:lnTo>
                <a:lnTo>
                  <a:pt x="96" y="648"/>
                </a:lnTo>
                <a:lnTo>
                  <a:pt x="92" y="640"/>
                </a:lnTo>
                <a:lnTo>
                  <a:pt x="75" y="632"/>
                </a:lnTo>
                <a:lnTo>
                  <a:pt x="63" y="638"/>
                </a:lnTo>
                <a:lnTo>
                  <a:pt x="60" y="632"/>
                </a:lnTo>
                <a:lnTo>
                  <a:pt x="38" y="600"/>
                </a:lnTo>
                <a:lnTo>
                  <a:pt x="10" y="557"/>
                </a:lnTo>
                <a:lnTo>
                  <a:pt x="6" y="550"/>
                </a:lnTo>
                <a:lnTo>
                  <a:pt x="6" y="534"/>
                </a:lnTo>
                <a:lnTo>
                  <a:pt x="6" y="513"/>
                </a:lnTo>
                <a:lnTo>
                  <a:pt x="0" y="490"/>
                </a:lnTo>
                <a:lnTo>
                  <a:pt x="21" y="486"/>
                </a:lnTo>
                <a:lnTo>
                  <a:pt x="38" y="463"/>
                </a:lnTo>
                <a:lnTo>
                  <a:pt x="48" y="452"/>
                </a:lnTo>
                <a:lnTo>
                  <a:pt x="54" y="431"/>
                </a:lnTo>
                <a:lnTo>
                  <a:pt x="48" y="404"/>
                </a:lnTo>
                <a:lnTo>
                  <a:pt x="63" y="359"/>
                </a:lnTo>
                <a:lnTo>
                  <a:pt x="79" y="359"/>
                </a:lnTo>
                <a:lnTo>
                  <a:pt x="92" y="382"/>
                </a:lnTo>
                <a:lnTo>
                  <a:pt x="108" y="363"/>
                </a:lnTo>
                <a:lnTo>
                  <a:pt x="100" y="338"/>
                </a:lnTo>
                <a:lnTo>
                  <a:pt x="117" y="306"/>
                </a:lnTo>
                <a:lnTo>
                  <a:pt x="129" y="290"/>
                </a:lnTo>
                <a:lnTo>
                  <a:pt x="134" y="283"/>
                </a:lnTo>
                <a:lnTo>
                  <a:pt x="146" y="267"/>
                </a:lnTo>
                <a:lnTo>
                  <a:pt x="161" y="267"/>
                </a:lnTo>
                <a:lnTo>
                  <a:pt x="179" y="265"/>
                </a:lnTo>
                <a:lnTo>
                  <a:pt x="179" y="261"/>
                </a:lnTo>
                <a:lnTo>
                  <a:pt x="209" y="225"/>
                </a:lnTo>
                <a:lnTo>
                  <a:pt x="215" y="223"/>
                </a:lnTo>
                <a:lnTo>
                  <a:pt x="232" y="202"/>
                </a:lnTo>
                <a:lnTo>
                  <a:pt x="230" y="181"/>
                </a:lnTo>
                <a:lnTo>
                  <a:pt x="227" y="175"/>
                </a:lnTo>
                <a:lnTo>
                  <a:pt x="227" y="156"/>
                </a:lnTo>
                <a:lnTo>
                  <a:pt x="232" y="137"/>
                </a:lnTo>
                <a:lnTo>
                  <a:pt x="244" y="66"/>
                </a:lnTo>
                <a:lnTo>
                  <a:pt x="215" y="50"/>
                </a:lnTo>
                <a:lnTo>
                  <a:pt x="236" y="27"/>
                </a:lnTo>
                <a:lnTo>
                  <a:pt x="230" y="10"/>
                </a:lnTo>
                <a:lnTo>
                  <a:pt x="236" y="0"/>
                </a:lnTo>
                <a:lnTo>
                  <a:pt x="244" y="4"/>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35960" name="Freeform 104"/>
          <p:cNvSpPr>
            <a:spLocks/>
          </p:cNvSpPr>
          <p:nvPr/>
        </p:nvSpPr>
        <p:spPr bwMode="auto">
          <a:xfrm>
            <a:off x="6597650" y="2984500"/>
            <a:ext cx="584200" cy="274638"/>
          </a:xfrm>
          <a:custGeom>
            <a:avLst/>
            <a:gdLst>
              <a:gd name="T0" fmla="*/ 2147483647 w 738"/>
              <a:gd name="T1" fmla="*/ 2147483647 h 346"/>
              <a:gd name="T2" fmla="*/ 2147483647 w 738"/>
              <a:gd name="T3" fmla="*/ 2147483647 h 346"/>
              <a:gd name="T4" fmla="*/ 2147483647 w 738"/>
              <a:gd name="T5" fmla="*/ 2147483647 h 346"/>
              <a:gd name="T6" fmla="*/ 2147483647 w 738"/>
              <a:gd name="T7" fmla="*/ 2147483647 h 346"/>
              <a:gd name="T8" fmla="*/ 2147483647 w 738"/>
              <a:gd name="T9" fmla="*/ 2147483647 h 346"/>
              <a:gd name="T10" fmla="*/ 2147483647 w 738"/>
              <a:gd name="T11" fmla="*/ 2147483647 h 346"/>
              <a:gd name="T12" fmla="*/ 2147483647 w 738"/>
              <a:gd name="T13" fmla="*/ 2147483647 h 346"/>
              <a:gd name="T14" fmla="*/ 2147483647 w 738"/>
              <a:gd name="T15" fmla="*/ 2147483647 h 346"/>
              <a:gd name="T16" fmla="*/ 2147483647 w 738"/>
              <a:gd name="T17" fmla="*/ 2147483647 h 346"/>
              <a:gd name="T18" fmla="*/ 2147483647 w 738"/>
              <a:gd name="T19" fmla="*/ 2147483647 h 346"/>
              <a:gd name="T20" fmla="*/ 2147483647 w 738"/>
              <a:gd name="T21" fmla="*/ 2147483647 h 346"/>
              <a:gd name="T22" fmla="*/ 2147483647 w 738"/>
              <a:gd name="T23" fmla="*/ 2147483647 h 346"/>
              <a:gd name="T24" fmla="*/ 2147483647 w 738"/>
              <a:gd name="T25" fmla="*/ 2147483647 h 346"/>
              <a:gd name="T26" fmla="*/ 2147483647 w 738"/>
              <a:gd name="T27" fmla="*/ 2147483647 h 346"/>
              <a:gd name="T28" fmla="*/ 2147483647 w 738"/>
              <a:gd name="T29" fmla="*/ 2147483647 h 346"/>
              <a:gd name="T30" fmla="*/ 2147483647 w 738"/>
              <a:gd name="T31" fmla="*/ 2147483647 h 346"/>
              <a:gd name="T32" fmla="*/ 2147483647 w 738"/>
              <a:gd name="T33" fmla="*/ 2147483647 h 346"/>
              <a:gd name="T34" fmla="*/ 2147483647 w 738"/>
              <a:gd name="T35" fmla="*/ 2147483647 h 346"/>
              <a:gd name="T36" fmla="*/ 2147483647 w 738"/>
              <a:gd name="T37" fmla="*/ 2147483647 h 346"/>
              <a:gd name="T38" fmla="*/ 2147483647 w 738"/>
              <a:gd name="T39" fmla="*/ 2147483647 h 346"/>
              <a:gd name="T40" fmla="*/ 2147483647 w 738"/>
              <a:gd name="T41" fmla="*/ 2147483647 h 346"/>
              <a:gd name="T42" fmla="*/ 2147483647 w 738"/>
              <a:gd name="T43" fmla="*/ 2147483647 h 346"/>
              <a:gd name="T44" fmla="*/ 2147483647 w 738"/>
              <a:gd name="T45" fmla="*/ 2147483647 h 346"/>
              <a:gd name="T46" fmla="*/ 2147483647 w 738"/>
              <a:gd name="T47" fmla="*/ 2147483647 h 346"/>
              <a:gd name="T48" fmla="*/ 2147483647 w 738"/>
              <a:gd name="T49" fmla="*/ 2147483647 h 346"/>
              <a:gd name="T50" fmla="*/ 2147483647 w 738"/>
              <a:gd name="T51" fmla="*/ 2147483647 h 346"/>
              <a:gd name="T52" fmla="*/ 2147483647 w 738"/>
              <a:gd name="T53" fmla="*/ 2147483647 h 346"/>
              <a:gd name="T54" fmla="*/ 2147483647 w 738"/>
              <a:gd name="T55" fmla="*/ 2147483647 h 346"/>
              <a:gd name="T56" fmla="*/ 2147483647 w 738"/>
              <a:gd name="T57" fmla="*/ 2147483647 h 346"/>
              <a:gd name="T58" fmla="*/ 2147483647 w 738"/>
              <a:gd name="T59" fmla="*/ 2147483647 h 346"/>
              <a:gd name="T60" fmla="*/ 2147483647 w 738"/>
              <a:gd name="T61" fmla="*/ 2147483647 h 346"/>
              <a:gd name="T62" fmla="*/ 2147483647 w 738"/>
              <a:gd name="T63" fmla="*/ 2147483647 h 346"/>
              <a:gd name="T64" fmla="*/ 2147483647 w 738"/>
              <a:gd name="T65" fmla="*/ 2147483647 h 346"/>
              <a:gd name="T66" fmla="*/ 2147483647 w 738"/>
              <a:gd name="T67" fmla="*/ 2147483647 h 346"/>
              <a:gd name="T68" fmla="*/ 2147483647 w 738"/>
              <a:gd name="T69" fmla="*/ 2147483647 h 346"/>
              <a:gd name="T70" fmla="*/ 2147483647 w 738"/>
              <a:gd name="T71" fmla="*/ 2147483647 h 346"/>
              <a:gd name="T72" fmla="*/ 2147483647 w 738"/>
              <a:gd name="T73" fmla="*/ 2147483647 h 346"/>
              <a:gd name="T74" fmla="*/ 2147483647 w 738"/>
              <a:gd name="T75" fmla="*/ 2147483647 h 346"/>
              <a:gd name="T76" fmla="*/ 2147483647 w 738"/>
              <a:gd name="T77" fmla="*/ 2147483647 h 346"/>
              <a:gd name="T78" fmla="*/ 2147483647 w 738"/>
              <a:gd name="T79" fmla="*/ 2147483647 h 346"/>
              <a:gd name="T80" fmla="*/ 2147483647 w 738"/>
              <a:gd name="T81" fmla="*/ 2147483647 h 346"/>
              <a:gd name="T82" fmla="*/ 2147483647 w 738"/>
              <a:gd name="T83" fmla="*/ 2147483647 h 346"/>
              <a:gd name="T84" fmla="*/ 2147483647 w 738"/>
              <a:gd name="T85" fmla="*/ 2147483647 h 346"/>
              <a:gd name="T86" fmla="*/ 2147483647 w 738"/>
              <a:gd name="T87" fmla="*/ 2147483647 h 346"/>
              <a:gd name="T88" fmla="*/ 2147483647 w 738"/>
              <a:gd name="T89" fmla="*/ 2147483647 h 346"/>
              <a:gd name="T90" fmla="*/ 2147483647 w 738"/>
              <a:gd name="T91" fmla="*/ 2147483647 h 346"/>
              <a:gd name="T92" fmla="*/ 2147483647 w 738"/>
              <a:gd name="T93" fmla="*/ 2147483647 h 346"/>
              <a:gd name="T94" fmla="*/ 2147483647 w 738"/>
              <a:gd name="T95" fmla="*/ 2147483647 h 346"/>
              <a:gd name="T96" fmla="*/ 2147483647 w 738"/>
              <a:gd name="T97" fmla="*/ 2147483647 h 346"/>
              <a:gd name="T98" fmla="*/ 2147483647 w 738"/>
              <a:gd name="T99" fmla="*/ 2147483647 h 346"/>
              <a:gd name="T100" fmla="*/ 2147483647 w 738"/>
              <a:gd name="T101" fmla="*/ 2147483647 h 346"/>
              <a:gd name="T102" fmla="*/ 2147483647 w 738"/>
              <a:gd name="T103" fmla="*/ 2147483647 h 34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38"/>
              <a:gd name="T157" fmla="*/ 0 h 346"/>
              <a:gd name="T158" fmla="*/ 738 w 738"/>
              <a:gd name="T159" fmla="*/ 346 h 34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38" h="346">
                <a:moveTo>
                  <a:pt x="559" y="0"/>
                </a:moveTo>
                <a:lnTo>
                  <a:pt x="630" y="238"/>
                </a:lnTo>
                <a:lnTo>
                  <a:pt x="738" y="217"/>
                </a:lnTo>
                <a:lnTo>
                  <a:pt x="738" y="227"/>
                </a:lnTo>
                <a:lnTo>
                  <a:pt x="726" y="290"/>
                </a:lnTo>
                <a:lnTo>
                  <a:pt x="716" y="304"/>
                </a:lnTo>
                <a:lnTo>
                  <a:pt x="716" y="313"/>
                </a:lnTo>
                <a:lnTo>
                  <a:pt x="667" y="331"/>
                </a:lnTo>
                <a:lnTo>
                  <a:pt x="661" y="346"/>
                </a:lnTo>
                <a:lnTo>
                  <a:pt x="651" y="346"/>
                </a:lnTo>
                <a:lnTo>
                  <a:pt x="630" y="346"/>
                </a:lnTo>
                <a:lnTo>
                  <a:pt x="628" y="331"/>
                </a:lnTo>
                <a:lnTo>
                  <a:pt x="628" y="323"/>
                </a:lnTo>
                <a:lnTo>
                  <a:pt x="617" y="302"/>
                </a:lnTo>
                <a:lnTo>
                  <a:pt x="617" y="286"/>
                </a:lnTo>
                <a:lnTo>
                  <a:pt x="609" y="286"/>
                </a:lnTo>
                <a:lnTo>
                  <a:pt x="597" y="286"/>
                </a:lnTo>
                <a:lnTo>
                  <a:pt x="586" y="290"/>
                </a:lnTo>
                <a:lnTo>
                  <a:pt x="580" y="290"/>
                </a:lnTo>
                <a:lnTo>
                  <a:pt x="559" y="281"/>
                </a:lnTo>
                <a:lnTo>
                  <a:pt x="544" y="254"/>
                </a:lnTo>
                <a:lnTo>
                  <a:pt x="551" y="244"/>
                </a:lnTo>
                <a:lnTo>
                  <a:pt x="544" y="237"/>
                </a:lnTo>
                <a:lnTo>
                  <a:pt x="551" y="217"/>
                </a:lnTo>
                <a:lnTo>
                  <a:pt x="544" y="212"/>
                </a:lnTo>
                <a:lnTo>
                  <a:pt x="530" y="204"/>
                </a:lnTo>
                <a:lnTo>
                  <a:pt x="521" y="196"/>
                </a:lnTo>
                <a:lnTo>
                  <a:pt x="544" y="183"/>
                </a:lnTo>
                <a:lnTo>
                  <a:pt x="544" y="179"/>
                </a:lnTo>
                <a:lnTo>
                  <a:pt x="536" y="140"/>
                </a:lnTo>
                <a:lnTo>
                  <a:pt x="521" y="135"/>
                </a:lnTo>
                <a:lnTo>
                  <a:pt x="515" y="117"/>
                </a:lnTo>
                <a:lnTo>
                  <a:pt x="521" y="104"/>
                </a:lnTo>
                <a:lnTo>
                  <a:pt x="536" y="89"/>
                </a:lnTo>
                <a:lnTo>
                  <a:pt x="544" y="71"/>
                </a:lnTo>
                <a:lnTo>
                  <a:pt x="559" y="48"/>
                </a:lnTo>
                <a:lnTo>
                  <a:pt x="551" y="42"/>
                </a:lnTo>
                <a:lnTo>
                  <a:pt x="532" y="42"/>
                </a:lnTo>
                <a:lnTo>
                  <a:pt x="521" y="66"/>
                </a:lnTo>
                <a:lnTo>
                  <a:pt x="519" y="71"/>
                </a:lnTo>
                <a:lnTo>
                  <a:pt x="494" y="92"/>
                </a:lnTo>
                <a:lnTo>
                  <a:pt x="488" y="108"/>
                </a:lnTo>
                <a:lnTo>
                  <a:pt x="486" y="114"/>
                </a:lnTo>
                <a:lnTo>
                  <a:pt x="478" y="125"/>
                </a:lnTo>
                <a:lnTo>
                  <a:pt x="486" y="131"/>
                </a:lnTo>
                <a:lnTo>
                  <a:pt x="488" y="135"/>
                </a:lnTo>
                <a:lnTo>
                  <a:pt x="488" y="150"/>
                </a:lnTo>
                <a:lnTo>
                  <a:pt x="486" y="183"/>
                </a:lnTo>
                <a:lnTo>
                  <a:pt x="488" y="204"/>
                </a:lnTo>
                <a:lnTo>
                  <a:pt x="488" y="217"/>
                </a:lnTo>
                <a:lnTo>
                  <a:pt x="499" y="254"/>
                </a:lnTo>
                <a:lnTo>
                  <a:pt x="515" y="269"/>
                </a:lnTo>
                <a:lnTo>
                  <a:pt x="532" y="281"/>
                </a:lnTo>
                <a:lnTo>
                  <a:pt x="521" y="286"/>
                </a:lnTo>
                <a:lnTo>
                  <a:pt x="519" y="286"/>
                </a:lnTo>
                <a:lnTo>
                  <a:pt x="519" y="290"/>
                </a:lnTo>
                <a:lnTo>
                  <a:pt x="519" y="298"/>
                </a:lnTo>
                <a:lnTo>
                  <a:pt x="536" y="302"/>
                </a:lnTo>
                <a:lnTo>
                  <a:pt x="551" y="323"/>
                </a:lnTo>
                <a:lnTo>
                  <a:pt x="559" y="331"/>
                </a:lnTo>
                <a:lnTo>
                  <a:pt x="553" y="334"/>
                </a:lnTo>
                <a:lnTo>
                  <a:pt x="551" y="340"/>
                </a:lnTo>
                <a:lnTo>
                  <a:pt x="532" y="331"/>
                </a:lnTo>
                <a:lnTo>
                  <a:pt x="499" y="319"/>
                </a:lnTo>
                <a:lnTo>
                  <a:pt x="476" y="319"/>
                </a:lnTo>
                <a:lnTo>
                  <a:pt x="453" y="323"/>
                </a:lnTo>
                <a:lnTo>
                  <a:pt x="453" y="331"/>
                </a:lnTo>
                <a:lnTo>
                  <a:pt x="446" y="323"/>
                </a:lnTo>
                <a:lnTo>
                  <a:pt x="432" y="304"/>
                </a:lnTo>
                <a:lnTo>
                  <a:pt x="411" y="319"/>
                </a:lnTo>
                <a:lnTo>
                  <a:pt x="384" y="319"/>
                </a:lnTo>
                <a:lnTo>
                  <a:pt x="384" y="290"/>
                </a:lnTo>
                <a:lnTo>
                  <a:pt x="396" y="261"/>
                </a:lnTo>
                <a:lnTo>
                  <a:pt x="413" y="227"/>
                </a:lnTo>
                <a:lnTo>
                  <a:pt x="417" y="217"/>
                </a:lnTo>
                <a:lnTo>
                  <a:pt x="402" y="200"/>
                </a:lnTo>
                <a:lnTo>
                  <a:pt x="384" y="194"/>
                </a:lnTo>
                <a:lnTo>
                  <a:pt x="369" y="179"/>
                </a:lnTo>
                <a:lnTo>
                  <a:pt x="340" y="179"/>
                </a:lnTo>
                <a:lnTo>
                  <a:pt x="323" y="162"/>
                </a:lnTo>
                <a:lnTo>
                  <a:pt x="330" y="146"/>
                </a:lnTo>
                <a:lnTo>
                  <a:pt x="315" y="140"/>
                </a:lnTo>
                <a:lnTo>
                  <a:pt x="304" y="135"/>
                </a:lnTo>
                <a:lnTo>
                  <a:pt x="292" y="135"/>
                </a:lnTo>
                <a:lnTo>
                  <a:pt x="275" y="104"/>
                </a:lnTo>
                <a:lnTo>
                  <a:pt x="265" y="96"/>
                </a:lnTo>
                <a:lnTo>
                  <a:pt x="257" y="81"/>
                </a:lnTo>
                <a:lnTo>
                  <a:pt x="242" y="87"/>
                </a:lnTo>
                <a:lnTo>
                  <a:pt x="233" y="87"/>
                </a:lnTo>
                <a:lnTo>
                  <a:pt x="221" y="81"/>
                </a:lnTo>
                <a:lnTo>
                  <a:pt x="171" y="96"/>
                </a:lnTo>
                <a:lnTo>
                  <a:pt x="167" y="110"/>
                </a:lnTo>
                <a:lnTo>
                  <a:pt x="150" y="117"/>
                </a:lnTo>
                <a:lnTo>
                  <a:pt x="127" y="110"/>
                </a:lnTo>
                <a:lnTo>
                  <a:pt x="123" y="104"/>
                </a:lnTo>
                <a:lnTo>
                  <a:pt x="108" y="125"/>
                </a:lnTo>
                <a:lnTo>
                  <a:pt x="102" y="129"/>
                </a:lnTo>
                <a:lnTo>
                  <a:pt x="87" y="150"/>
                </a:lnTo>
                <a:lnTo>
                  <a:pt x="75" y="150"/>
                </a:lnTo>
                <a:lnTo>
                  <a:pt x="42" y="183"/>
                </a:lnTo>
                <a:lnTo>
                  <a:pt x="31" y="194"/>
                </a:lnTo>
                <a:lnTo>
                  <a:pt x="25" y="204"/>
                </a:lnTo>
                <a:lnTo>
                  <a:pt x="0" y="104"/>
                </a:lnTo>
                <a:lnTo>
                  <a:pt x="428" y="21"/>
                </a:lnTo>
                <a:lnTo>
                  <a:pt x="559" y="0"/>
                </a:lnTo>
                <a:close/>
              </a:path>
            </a:pathLst>
          </a:custGeom>
          <a:solidFill>
            <a:srgbClr val="FF0000"/>
          </a:solidFill>
          <a:ln w="9525">
            <a:noFill/>
            <a:round/>
            <a:headEnd/>
            <a:tailEnd/>
          </a:ln>
        </p:spPr>
        <p:txBody>
          <a:bodyPr>
            <a:prstTxWarp prst="textNoShape">
              <a:avLst/>
            </a:prstTxWarp>
          </a:bodyPr>
          <a:lstStyle/>
          <a:p>
            <a:pPr>
              <a:buFont typeface="Wingdings" charset="2"/>
              <a:buNone/>
            </a:pPr>
            <a:endParaRPr lang="en-US">
              <a:latin typeface="Impact" charset="0"/>
            </a:endParaRPr>
          </a:p>
        </p:txBody>
      </p:sp>
      <p:sp>
        <p:nvSpPr>
          <p:cNvPr id="107" name="Freeform 105"/>
          <p:cNvSpPr>
            <a:spLocks/>
          </p:cNvSpPr>
          <p:nvPr/>
        </p:nvSpPr>
        <p:spPr bwMode="auto">
          <a:xfrm>
            <a:off x="6597650" y="2984500"/>
            <a:ext cx="584200" cy="274638"/>
          </a:xfrm>
          <a:custGeom>
            <a:avLst/>
            <a:gdLst/>
            <a:ahLst/>
            <a:cxnLst>
              <a:cxn ang="0">
                <a:pos x="630" y="238"/>
              </a:cxn>
              <a:cxn ang="0">
                <a:pos x="738" y="227"/>
              </a:cxn>
              <a:cxn ang="0">
                <a:pos x="716" y="304"/>
              </a:cxn>
              <a:cxn ang="0">
                <a:pos x="667" y="331"/>
              </a:cxn>
              <a:cxn ang="0">
                <a:pos x="651" y="346"/>
              </a:cxn>
              <a:cxn ang="0">
                <a:pos x="628" y="331"/>
              </a:cxn>
              <a:cxn ang="0">
                <a:pos x="617" y="302"/>
              </a:cxn>
              <a:cxn ang="0">
                <a:pos x="609" y="286"/>
              </a:cxn>
              <a:cxn ang="0">
                <a:pos x="586" y="290"/>
              </a:cxn>
              <a:cxn ang="0">
                <a:pos x="559" y="281"/>
              </a:cxn>
              <a:cxn ang="0">
                <a:pos x="551" y="244"/>
              </a:cxn>
              <a:cxn ang="0">
                <a:pos x="551" y="217"/>
              </a:cxn>
              <a:cxn ang="0">
                <a:pos x="530" y="204"/>
              </a:cxn>
              <a:cxn ang="0">
                <a:pos x="544" y="183"/>
              </a:cxn>
              <a:cxn ang="0">
                <a:pos x="536" y="140"/>
              </a:cxn>
              <a:cxn ang="0">
                <a:pos x="515" y="117"/>
              </a:cxn>
              <a:cxn ang="0">
                <a:pos x="536" y="89"/>
              </a:cxn>
              <a:cxn ang="0">
                <a:pos x="559" y="48"/>
              </a:cxn>
              <a:cxn ang="0">
                <a:pos x="532" y="42"/>
              </a:cxn>
              <a:cxn ang="0">
                <a:pos x="519" y="71"/>
              </a:cxn>
              <a:cxn ang="0">
                <a:pos x="488" y="108"/>
              </a:cxn>
              <a:cxn ang="0">
                <a:pos x="478" y="125"/>
              </a:cxn>
              <a:cxn ang="0">
                <a:pos x="488" y="135"/>
              </a:cxn>
              <a:cxn ang="0">
                <a:pos x="486" y="183"/>
              </a:cxn>
              <a:cxn ang="0">
                <a:pos x="488" y="217"/>
              </a:cxn>
              <a:cxn ang="0">
                <a:pos x="515" y="269"/>
              </a:cxn>
              <a:cxn ang="0">
                <a:pos x="521" y="286"/>
              </a:cxn>
              <a:cxn ang="0">
                <a:pos x="519" y="290"/>
              </a:cxn>
              <a:cxn ang="0">
                <a:pos x="536" y="302"/>
              </a:cxn>
              <a:cxn ang="0">
                <a:pos x="559" y="331"/>
              </a:cxn>
              <a:cxn ang="0">
                <a:pos x="551" y="340"/>
              </a:cxn>
              <a:cxn ang="0">
                <a:pos x="499" y="319"/>
              </a:cxn>
              <a:cxn ang="0">
                <a:pos x="453" y="323"/>
              </a:cxn>
              <a:cxn ang="0">
                <a:pos x="446" y="323"/>
              </a:cxn>
              <a:cxn ang="0">
                <a:pos x="411" y="319"/>
              </a:cxn>
              <a:cxn ang="0">
                <a:pos x="384" y="290"/>
              </a:cxn>
              <a:cxn ang="0">
                <a:pos x="413" y="227"/>
              </a:cxn>
              <a:cxn ang="0">
                <a:pos x="402" y="200"/>
              </a:cxn>
              <a:cxn ang="0">
                <a:pos x="369" y="179"/>
              </a:cxn>
              <a:cxn ang="0">
                <a:pos x="323" y="162"/>
              </a:cxn>
              <a:cxn ang="0">
                <a:pos x="315" y="140"/>
              </a:cxn>
              <a:cxn ang="0">
                <a:pos x="292" y="135"/>
              </a:cxn>
              <a:cxn ang="0">
                <a:pos x="265" y="96"/>
              </a:cxn>
              <a:cxn ang="0">
                <a:pos x="242" y="87"/>
              </a:cxn>
              <a:cxn ang="0">
                <a:pos x="221" y="81"/>
              </a:cxn>
              <a:cxn ang="0">
                <a:pos x="167" y="110"/>
              </a:cxn>
              <a:cxn ang="0">
                <a:pos x="127" y="110"/>
              </a:cxn>
              <a:cxn ang="0">
                <a:pos x="108" y="125"/>
              </a:cxn>
              <a:cxn ang="0">
                <a:pos x="87" y="150"/>
              </a:cxn>
              <a:cxn ang="0">
                <a:pos x="42" y="183"/>
              </a:cxn>
              <a:cxn ang="0">
                <a:pos x="25" y="204"/>
              </a:cxn>
              <a:cxn ang="0">
                <a:pos x="428" y="21"/>
              </a:cxn>
            </a:cxnLst>
            <a:rect l="0" t="0" r="r" b="b"/>
            <a:pathLst>
              <a:path w="738" h="346">
                <a:moveTo>
                  <a:pt x="559" y="0"/>
                </a:moveTo>
                <a:lnTo>
                  <a:pt x="630" y="238"/>
                </a:lnTo>
                <a:lnTo>
                  <a:pt x="738" y="217"/>
                </a:lnTo>
                <a:lnTo>
                  <a:pt x="738" y="227"/>
                </a:lnTo>
                <a:lnTo>
                  <a:pt x="726" y="290"/>
                </a:lnTo>
                <a:lnTo>
                  <a:pt x="716" y="304"/>
                </a:lnTo>
                <a:lnTo>
                  <a:pt x="716" y="313"/>
                </a:lnTo>
                <a:lnTo>
                  <a:pt x="667" y="331"/>
                </a:lnTo>
                <a:lnTo>
                  <a:pt x="661" y="346"/>
                </a:lnTo>
                <a:lnTo>
                  <a:pt x="651" y="346"/>
                </a:lnTo>
                <a:lnTo>
                  <a:pt x="630" y="346"/>
                </a:lnTo>
                <a:lnTo>
                  <a:pt x="628" y="331"/>
                </a:lnTo>
                <a:lnTo>
                  <a:pt x="628" y="323"/>
                </a:lnTo>
                <a:lnTo>
                  <a:pt x="617" y="302"/>
                </a:lnTo>
                <a:lnTo>
                  <a:pt x="617" y="286"/>
                </a:lnTo>
                <a:lnTo>
                  <a:pt x="609" y="286"/>
                </a:lnTo>
                <a:lnTo>
                  <a:pt x="597" y="286"/>
                </a:lnTo>
                <a:lnTo>
                  <a:pt x="586" y="290"/>
                </a:lnTo>
                <a:lnTo>
                  <a:pt x="580" y="290"/>
                </a:lnTo>
                <a:lnTo>
                  <a:pt x="559" y="281"/>
                </a:lnTo>
                <a:lnTo>
                  <a:pt x="544" y="254"/>
                </a:lnTo>
                <a:lnTo>
                  <a:pt x="551" y="244"/>
                </a:lnTo>
                <a:lnTo>
                  <a:pt x="544" y="237"/>
                </a:lnTo>
                <a:lnTo>
                  <a:pt x="551" y="217"/>
                </a:lnTo>
                <a:lnTo>
                  <a:pt x="544" y="212"/>
                </a:lnTo>
                <a:lnTo>
                  <a:pt x="530" y="204"/>
                </a:lnTo>
                <a:lnTo>
                  <a:pt x="521" y="196"/>
                </a:lnTo>
                <a:lnTo>
                  <a:pt x="544" y="183"/>
                </a:lnTo>
                <a:lnTo>
                  <a:pt x="544" y="179"/>
                </a:lnTo>
                <a:lnTo>
                  <a:pt x="536" y="140"/>
                </a:lnTo>
                <a:lnTo>
                  <a:pt x="521" y="135"/>
                </a:lnTo>
                <a:lnTo>
                  <a:pt x="515" y="117"/>
                </a:lnTo>
                <a:lnTo>
                  <a:pt x="521" y="104"/>
                </a:lnTo>
                <a:lnTo>
                  <a:pt x="536" y="89"/>
                </a:lnTo>
                <a:lnTo>
                  <a:pt x="544" y="71"/>
                </a:lnTo>
                <a:lnTo>
                  <a:pt x="559" y="48"/>
                </a:lnTo>
                <a:lnTo>
                  <a:pt x="551" y="42"/>
                </a:lnTo>
                <a:lnTo>
                  <a:pt x="532" y="42"/>
                </a:lnTo>
                <a:lnTo>
                  <a:pt x="521" y="66"/>
                </a:lnTo>
                <a:lnTo>
                  <a:pt x="519" y="71"/>
                </a:lnTo>
                <a:lnTo>
                  <a:pt x="494" y="92"/>
                </a:lnTo>
                <a:lnTo>
                  <a:pt x="488" y="108"/>
                </a:lnTo>
                <a:lnTo>
                  <a:pt x="486" y="114"/>
                </a:lnTo>
                <a:lnTo>
                  <a:pt x="478" y="125"/>
                </a:lnTo>
                <a:lnTo>
                  <a:pt x="486" y="131"/>
                </a:lnTo>
                <a:lnTo>
                  <a:pt x="488" y="135"/>
                </a:lnTo>
                <a:lnTo>
                  <a:pt x="488" y="150"/>
                </a:lnTo>
                <a:lnTo>
                  <a:pt x="486" y="183"/>
                </a:lnTo>
                <a:lnTo>
                  <a:pt x="488" y="204"/>
                </a:lnTo>
                <a:lnTo>
                  <a:pt x="488" y="217"/>
                </a:lnTo>
                <a:lnTo>
                  <a:pt x="499" y="254"/>
                </a:lnTo>
                <a:lnTo>
                  <a:pt x="515" y="269"/>
                </a:lnTo>
                <a:lnTo>
                  <a:pt x="532" y="281"/>
                </a:lnTo>
                <a:lnTo>
                  <a:pt x="521" y="286"/>
                </a:lnTo>
                <a:lnTo>
                  <a:pt x="519" y="286"/>
                </a:lnTo>
                <a:lnTo>
                  <a:pt x="519" y="290"/>
                </a:lnTo>
                <a:lnTo>
                  <a:pt x="519" y="298"/>
                </a:lnTo>
                <a:lnTo>
                  <a:pt x="536" y="302"/>
                </a:lnTo>
                <a:lnTo>
                  <a:pt x="551" y="323"/>
                </a:lnTo>
                <a:lnTo>
                  <a:pt x="559" y="331"/>
                </a:lnTo>
                <a:lnTo>
                  <a:pt x="553" y="334"/>
                </a:lnTo>
                <a:lnTo>
                  <a:pt x="551" y="340"/>
                </a:lnTo>
                <a:lnTo>
                  <a:pt x="532" y="331"/>
                </a:lnTo>
                <a:lnTo>
                  <a:pt x="499" y="319"/>
                </a:lnTo>
                <a:lnTo>
                  <a:pt x="476" y="319"/>
                </a:lnTo>
                <a:lnTo>
                  <a:pt x="453" y="323"/>
                </a:lnTo>
                <a:lnTo>
                  <a:pt x="453" y="331"/>
                </a:lnTo>
                <a:lnTo>
                  <a:pt x="446" y="323"/>
                </a:lnTo>
                <a:lnTo>
                  <a:pt x="432" y="304"/>
                </a:lnTo>
                <a:lnTo>
                  <a:pt x="411" y="319"/>
                </a:lnTo>
                <a:lnTo>
                  <a:pt x="384" y="319"/>
                </a:lnTo>
                <a:lnTo>
                  <a:pt x="384" y="290"/>
                </a:lnTo>
                <a:lnTo>
                  <a:pt x="396" y="261"/>
                </a:lnTo>
                <a:lnTo>
                  <a:pt x="413" y="227"/>
                </a:lnTo>
                <a:lnTo>
                  <a:pt x="417" y="217"/>
                </a:lnTo>
                <a:lnTo>
                  <a:pt x="402" y="200"/>
                </a:lnTo>
                <a:lnTo>
                  <a:pt x="384" y="194"/>
                </a:lnTo>
                <a:lnTo>
                  <a:pt x="369" y="179"/>
                </a:lnTo>
                <a:lnTo>
                  <a:pt x="340" y="179"/>
                </a:lnTo>
                <a:lnTo>
                  <a:pt x="323" y="162"/>
                </a:lnTo>
                <a:lnTo>
                  <a:pt x="330" y="146"/>
                </a:lnTo>
                <a:lnTo>
                  <a:pt x="315" y="140"/>
                </a:lnTo>
                <a:lnTo>
                  <a:pt x="304" y="135"/>
                </a:lnTo>
                <a:lnTo>
                  <a:pt x="292" y="135"/>
                </a:lnTo>
                <a:lnTo>
                  <a:pt x="275" y="104"/>
                </a:lnTo>
                <a:lnTo>
                  <a:pt x="265" y="96"/>
                </a:lnTo>
                <a:lnTo>
                  <a:pt x="257" y="81"/>
                </a:lnTo>
                <a:lnTo>
                  <a:pt x="242" y="87"/>
                </a:lnTo>
                <a:lnTo>
                  <a:pt x="233" y="87"/>
                </a:lnTo>
                <a:lnTo>
                  <a:pt x="221" y="81"/>
                </a:lnTo>
                <a:lnTo>
                  <a:pt x="171" y="96"/>
                </a:lnTo>
                <a:lnTo>
                  <a:pt x="167" y="110"/>
                </a:lnTo>
                <a:lnTo>
                  <a:pt x="150" y="117"/>
                </a:lnTo>
                <a:lnTo>
                  <a:pt x="127" y="110"/>
                </a:lnTo>
                <a:lnTo>
                  <a:pt x="123" y="104"/>
                </a:lnTo>
                <a:lnTo>
                  <a:pt x="108" y="125"/>
                </a:lnTo>
                <a:lnTo>
                  <a:pt x="102" y="129"/>
                </a:lnTo>
                <a:lnTo>
                  <a:pt x="87" y="150"/>
                </a:lnTo>
                <a:lnTo>
                  <a:pt x="75" y="150"/>
                </a:lnTo>
                <a:lnTo>
                  <a:pt x="42" y="183"/>
                </a:lnTo>
                <a:lnTo>
                  <a:pt x="31" y="194"/>
                </a:lnTo>
                <a:lnTo>
                  <a:pt x="25" y="204"/>
                </a:lnTo>
                <a:lnTo>
                  <a:pt x="0" y="104"/>
                </a:lnTo>
                <a:lnTo>
                  <a:pt x="428" y="21"/>
                </a:lnTo>
                <a:lnTo>
                  <a:pt x="559" y="0"/>
                </a:lnTo>
                <a:close/>
              </a:path>
            </a:pathLst>
          </a:custGeom>
          <a:solidFill>
            <a:srgbClr val="FFFF00"/>
          </a:solidFill>
          <a:ln w="7938">
            <a:solidFill>
              <a:srgbClr val="000000"/>
            </a:solidFill>
            <a:prstDash val="solid"/>
            <a:round/>
            <a:headEnd/>
            <a:tailEnd/>
          </a:ln>
          <a:effectLst>
            <a:innerShdw blurRad="431800" dist="50800" dir="13500000">
              <a:schemeClr val="tx2">
                <a:lumMod val="75000"/>
                <a:alpha val="50000"/>
              </a:schemeClr>
            </a:innerShdw>
          </a:effectLst>
        </p:spPr>
        <p:txBody>
          <a:bodyPr/>
          <a:lstStyle/>
          <a:p>
            <a:pPr>
              <a:buFont typeface="Wingdings" pitchFamily="2" charset="2"/>
              <a:buNone/>
              <a:defRPr/>
            </a:pPr>
            <a:endParaRPr lang="en-US" dirty="0">
              <a:latin typeface="Impact" pitchFamily="34" charset="0"/>
            </a:endParaRPr>
          </a:p>
        </p:txBody>
      </p:sp>
      <p:sp>
        <p:nvSpPr>
          <p:cNvPr id="108" name="Freeform 106"/>
          <p:cNvSpPr>
            <a:spLocks/>
          </p:cNvSpPr>
          <p:nvPr/>
        </p:nvSpPr>
        <p:spPr bwMode="auto">
          <a:xfrm>
            <a:off x="7040563" y="2954338"/>
            <a:ext cx="139700" cy="222250"/>
          </a:xfrm>
          <a:custGeom>
            <a:avLst/>
            <a:gdLst/>
            <a:ahLst/>
            <a:cxnLst>
              <a:cxn ang="0">
                <a:pos x="177" y="255"/>
              </a:cxn>
              <a:cxn ang="0">
                <a:pos x="71" y="278"/>
              </a:cxn>
              <a:cxn ang="0">
                <a:pos x="0" y="36"/>
              </a:cxn>
              <a:cxn ang="0">
                <a:pos x="4" y="30"/>
              </a:cxn>
              <a:cxn ang="0">
                <a:pos x="6" y="30"/>
              </a:cxn>
              <a:cxn ang="0">
                <a:pos x="6" y="17"/>
              </a:cxn>
              <a:cxn ang="0">
                <a:pos x="21" y="0"/>
              </a:cxn>
              <a:cxn ang="0">
                <a:pos x="38" y="0"/>
              </a:cxn>
              <a:cxn ang="0">
                <a:pos x="50" y="4"/>
              </a:cxn>
              <a:cxn ang="0">
                <a:pos x="42" y="38"/>
              </a:cxn>
              <a:cxn ang="0">
                <a:pos x="42" y="42"/>
              </a:cxn>
              <a:cxn ang="0">
                <a:pos x="42" y="46"/>
              </a:cxn>
              <a:cxn ang="0">
                <a:pos x="42" y="59"/>
              </a:cxn>
              <a:cxn ang="0">
                <a:pos x="50" y="75"/>
              </a:cxn>
              <a:cxn ang="0">
                <a:pos x="69" y="96"/>
              </a:cxn>
              <a:cxn ang="0">
                <a:pos x="79" y="107"/>
              </a:cxn>
              <a:cxn ang="0">
                <a:pos x="102" y="148"/>
              </a:cxn>
              <a:cxn ang="0">
                <a:pos x="104" y="161"/>
              </a:cxn>
              <a:cxn ang="0">
                <a:pos x="111" y="173"/>
              </a:cxn>
              <a:cxn ang="0">
                <a:pos x="144" y="190"/>
              </a:cxn>
              <a:cxn ang="0">
                <a:pos x="157" y="213"/>
              </a:cxn>
              <a:cxn ang="0">
                <a:pos x="173" y="238"/>
              </a:cxn>
              <a:cxn ang="0">
                <a:pos x="177" y="255"/>
              </a:cxn>
            </a:cxnLst>
            <a:rect l="0" t="0" r="r" b="b"/>
            <a:pathLst>
              <a:path w="177" h="278">
                <a:moveTo>
                  <a:pt x="177" y="255"/>
                </a:moveTo>
                <a:lnTo>
                  <a:pt x="71" y="278"/>
                </a:lnTo>
                <a:lnTo>
                  <a:pt x="0" y="36"/>
                </a:lnTo>
                <a:lnTo>
                  <a:pt x="4" y="30"/>
                </a:lnTo>
                <a:lnTo>
                  <a:pt x="6" y="30"/>
                </a:lnTo>
                <a:lnTo>
                  <a:pt x="6" y="17"/>
                </a:lnTo>
                <a:lnTo>
                  <a:pt x="21" y="0"/>
                </a:lnTo>
                <a:lnTo>
                  <a:pt x="38" y="0"/>
                </a:lnTo>
                <a:lnTo>
                  <a:pt x="50" y="4"/>
                </a:lnTo>
                <a:lnTo>
                  <a:pt x="42" y="38"/>
                </a:lnTo>
                <a:lnTo>
                  <a:pt x="42" y="42"/>
                </a:lnTo>
                <a:lnTo>
                  <a:pt x="42" y="46"/>
                </a:lnTo>
                <a:lnTo>
                  <a:pt x="42" y="59"/>
                </a:lnTo>
                <a:lnTo>
                  <a:pt x="50" y="75"/>
                </a:lnTo>
                <a:lnTo>
                  <a:pt x="69" y="96"/>
                </a:lnTo>
                <a:lnTo>
                  <a:pt x="79" y="107"/>
                </a:lnTo>
                <a:lnTo>
                  <a:pt x="102" y="148"/>
                </a:lnTo>
                <a:lnTo>
                  <a:pt x="104" y="161"/>
                </a:lnTo>
                <a:lnTo>
                  <a:pt x="111" y="173"/>
                </a:lnTo>
                <a:lnTo>
                  <a:pt x="144" y="190"/>
                </a:lnTo>
                <a:lnTo>
                  <a:pt x="157" y="213"/>
                </a:lnTo>
                <a:lnTo>
                  <a:pt x="173" y="238"/>
                </a:lnTo>
                <a:lnTo>
                  <a:pt x="177" y="255"/>
                </a:lnTo>
                <a:close/>
              </a:path>
            </a:pathLst>
          </a:custGeom>
          <a:solidFill>
            <a:schemeClr val="accent6">
              <a:lumMod val="75000"/>
            </a:schemeClr>
          </a:solidFill>
          <a:ln w="9525">
            <a:noFill/>
            <a:round/>
            <a:headEnd/>
            <a:tailEnd/>
          </a:ln>
        </p:spPr>
        <p:txBody>
          <a:bodyPr/>
          <a:lstStyle/>
          <a:p>
            <a:pPr>
              <a:buFont typeface="Wingdings" pitchFamily="2" charset="2"/>
              <a:buNone/>
              <a:defRPr/>
            </a:pPr>
            <a:endParaRPr lang="en-US" dirty="0">
              <a:latin typeface="Impact" pitchFamily="34" charset="0"/>
            </a:endParaRPr>
          </a:p>
        </p:txBody>
      </p:sp>
      <p:sp>
        <p:nvSpPr>
          <p:cNvPr id="35965" name="Freeform 107"/>
          <p:cNvSpPr>
            <a:spLocks/>
          </p:cNvSpPr>
          <p:nvPr/>
        </p:nvSpPr>
        <p:spPr bwMode="auto">
          <a:xfrm>
            <a:off x="7040563" y="2954338"/>
            <a:ext cx="139700" cy="222250"/>
          </a:xfrm>
          <a:custGeom>
            <a:avLst/>
            <a:gdLst>
              <a:gd name="T0" fmla="*/ 2147483647 w 177"/>
              <a:gd name="T1" fmla="*/ 2147483647 h 278"/>
              <a:gd name="T2" fmla="*/ 2147483647 w 177"/>
              <a:gd name="T3" fmla="*/ 2147483647 h 278"/>
              <a:gd name="T4" fmla="*/ 0 w 177"/>
              <a:gd name="T5" fmla="*/ 2147483647 h 278"/>
              <a:gd name="T6" fmla="*/ 2147483647 w 177"/>
              <a:gd name="T7" fmla="*/ 2147483647 h 278"/>
              <a:gd name="T8" fmla="*/ 2147483647 w 177"/>
              <a:gd name="T9" fmla="*/ 2147483647 h 278"/>
              <a:gd name="T10" fmla="*/ 2147483647 w 177"/>
              <a:gd name="T11" fmla="*/ 2147483647 h 278"/>
              <a:gd name="T12" fmla="*/ 2147483647 w 177"/>
              <a:gd name="T13" fmla="*/ 0 h 278"/>
              <a:gd name="T14" fmla="*/ 2147483647 w 177"/>
              <a:gd name="T15" fmla="*/ 0 h 278"/>
              <a:gd name="T16" fmla="*/ 2147483647 w 177"/>
              <a:gd name="T17" fmla="*/ 2147483647 h 278"/>
              <a:gd name="T18" fmla="*/ 2147483647 w 177"/>
              <a:gd name="T19" fmla="*/ 2147483647 h 278"/>
              <a:gd name="T20" fmla="*/ 2147483647 w 177"/>
              <a:gd name="T21" fmla="*/ 2147483647 h 278"/>
              <a:gd name="T22" fmla="*/ 2147483647 w 177"/>
              <a:gd name="T23" fmla="*/ 2147483647 h 278"/>
              <a:gd name="T24" fmla="*/ 2147483647 w 177"/>
              <a:gd name="T25" fmla="*/ 2147483647 h 278"/>
              <a:gd name="T26" fmla="*/ 2147483647 w 177"/>
              <a:gd name="T27" fmla="*/ 2147483647 h 278"/>
              <a:gd name="T28" fmla="*/ 2147483647 w 177"/>
              <a:gd name="T29" fmla="*/ 2147483647 h 278"/>
              <a:gd name="T30" fmla="*/ 2147483647 w 177"/>
              <a:gd name="T31" fmla="*/ 2147483647 h 278"/>
              <a:gd name="T32" fmla="*/ 2147483647 w 177"/>
              <a:gd name="T33" fmla="*/ 2147483647 h 278"/>
              <a:gd name="T34" fmla="*/ 2147483647 w 177"/>
              <a:gd name="T35" fmla="*/ 2147483647 h 278"/>
              <a:gd name="T36" fmla="*/ 2147483647 w 177"/>
              <a:gd name="T37" fmla="*/ 2147483647 h 278"/>
              <a:gd name="T38" fmla="*/ 2147483647 w 177"/>
              <a:gd name="T39" fmla="*/ 2147483647 h 278"/>
              <a:gd name="T40" fmla="*/ 2147483647 w 177"/>
              <a:gd name="T41" fmla="*/ 2147483647 h 278"/>
              <a:gd name="T42" fmla="*/ 2147483647 w 177"/>
              <a:gd name="T43" fmla="*/ 2147483647 h 278"/>
              <a:gd name="T44" fmla="*/ 2147483647 w 177"/>
              <a:gd name="T45" fmla="*/ 2147483647 h 278"/>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
              <a:gd name="T70" fmla="*/ 0 h 278"/>
              <a:gd name="T71" fmla="*/ 177 w 177"/>
              <a:gd name="T72" fmla="*/ 278 h 278"/>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 h="278">
                <a:moveTo>
                  <a:pt x="177" y="255"/>
                </a:moveTo>
                <a:lnTo>
                  <a:pt x="71" y="278"/>
                </a:lnTo>
                <a:lnTo>
                  <a:pt x="0" y="36"/>
                </a:lnTo>
                <a:lnTo>
                  <a:pt x="4" y="30"/>
                </a:lnTo>
                <a:lnTo>
                  <a:pt x="6" y="30"/>
                </a:lnTo>
                <a:lnTo>
                  <a:pt x="6" y="17"/>
                </a:lnTo>
                <a:lnTo>
                  <a:pt x="21" y="0"/>
                </a:lnTo>
                <a:lnTo>
                  <a:pt x="38" y="0"/>
                </a:lnTo>
                <a:lnTo>
                  <a:pt x="50" y="4"/>
                </a:lnTo>
                <a:lnTo>
                  <a:pt x="42" y="38"/>
                </a:lnTo>
                <a:lnTo>
                  <a:pt x="42" y="42"/>
                </a:lnTo>
                <a:lnTo>
                  <a:pt x="42" y="46"/>
                </a:lnTo>
                <a:lnTo>
                  <a:pt x="42" y="59"/>
                </a:lnTo>
                <a:lnTo>
                  <a:pt x="50" y="75"/>
                </a:lnTo>
                <a:lnTo>
                  <a:pt x="69" y="96"/>
                </a:lnTo>
                <a:lnTo>
                  <a:pt x="79" y="107"/>
                </a:lnTo>
                <a:lnTo>
                  <a:pt x="102" y="148"/>
                </a:lnTo>
                <a:lnTo>
                  <a:pt x="104" y="161"/>
                </a:lnTo>
                <a:lnTo>
                  <a:pt x="111" y="173"/>
                </a:lnTo>
                <a:lnTo>
                  <a:pt x="144" y="190"/>
                </a:lnTo>
                <a:lnTo>
                  <a:pt x="157" y="213"/>
                </a:lnTo>
                <a:lnTo>
                  <a:pt x="173" y="238"/>
                </a:lnTo>
                <a:lnTo>
                  <a:pt x="177" y="255"/>
                </a:lnTo>
                <a:close/>
              </a:path>
            </a:pathLst>
          </a:custGeom>
          <a:solidFill>
            <a:srgbClr val="FFFF00"/>
          </a:solid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110" name="Freeform 108"/>
          <p:cNvSpPr>
            <a:spLocks/>
          </p:cNvSpPr>
          <p:nvPr/>
        </p:nvSpPr>
        <p:spPr bwMode="auto">
          <a:xfrm>
            <a:off x="6415088" y="2606675"/>
            <a:ext cx="741362" cy="482600"/>
          </a:xfrm>
          <a:custGeom>
            <a:avLst/>
            <a:gdLst/>
            <a:ahLst/>
            <a:cxnLst>
              <a:cxn ang="0">
                <a:pos x="226" y="578"/>
              </a:cxn>
              <a:cxn ang="0">
                <a:pos x="73" y="607"/>
              </a:cxn>
              <a:cxn ang="0">
                <a:pos x="42" y="428"/>
              </a:cxn>
              <a:cxn ang="0">
                <a:pos x="0" y="163"/>
              </a:cxn>
              <a:cxn ang="0">
                <a:pos x="9" y="151"/>
              </a:cxn>
              <a:cxn ang="0">
                <a:pos x="36" y="125"/>
              </a:cxn>
              <a:cxn ang="0">
                <a:pos x="46" y="107"/>
              </a:cxn>
              <a:cxn ang="0">
                <a:pos x="51" y="107"/>
              </a:cxn>
              <a:cxn ang="0">
                <a:pos x="53" y="113"/>
              </a:cxn>
              <a:cxn ang="0">
                <a:pos x="63" y="113"/>
              </a:cxn>
              <a:cxn ang="0">
                <a:pos x="96" y="80"/>
              </a:cxn>
              <a:cxn ang="0">
                <a:pos x="107" y="130"/>
              </a:cxn>
              <a:cxn ang="0">
                <a:pos x="756" y="0"/>
              </a:cxn>
              <a:cxn ang="0">
                <a:pos x="768" y="9"/>
              </a:cxn>
              <a:cxn ang="0">
                <a:pos x="770" y="17"/>
              </a:cxn>
              <a:cxn ang="0">
                <a:pos x="777" y="21"/>
              </a:cxn>
              <a:cxn ang="0">
                <a:pos x="779" y="21"/>
              </a:cxn>
              <a:cxn ang="0">
                <a:pos x="785" y="32"/>
              </a:cxn>
              <a:cxn ang="0">
                <a:pos x="791" y="32"/>
              </a:cxn>
              <a:cxn ang="0">
                <a:pos x="812" y="69"/>
              </a:cxn>
              <a:cxn ang="0">
                <a:pos x="822" y="82"/>
              </a:cxn>
              <a:cxn ang="0">
                <a:pos x="827" y="90"/>
              </a:cxn>
              <a:cxn ang="0">
                <a:pos x="827" y="98"/>
              </a:cxn>
              <a:cxn ang="0">
                <a:pos x="868" y="102"/>
              </a:cxn>
              <a:cxn ang="0">
                <a:pos x="877" y="107"/>
              </a:cxn>
              <a:cxn ang="0">
                <a:pos x="871" y="113"/>
              </a:cxn>
              <a:cxn ang="0">
                <a:pos x="856" y="130"/>
              </a:cxn>
              <a:cxn ang="0">
                <a:pos x="856" y="140"/>
              </a:cxn>
              <a:cxn ang="0">
                <a:pos x="854" y="169"/>
              </a:cxn>
              <a:cxn ang="0">
                <a:pos x="835" y="188"/>
              </a:cxn>
              <a:cxn ang="0">
                <a:pos x="833" y="192"/>
              </a:cxn>
              <a:cxn ang="0">
                <a:pos x="833" y="200"/>
              </a:cxn>
              <a:cxn ang="0">
                <a:pos x="845" y="213"/>
              </a:cxn>
              <a:cxn ang="0">
                <a:pos x="845" y="232"/>
              </a:cxn>
              <a:cxn ang="0">
                <a:pos x="835" y="240"/>
              </a:cxn>
              <a:cxn ang="0">
                <a:pos x="843" y="276"/>
              </a:cxn>
              <a:cxn ang="0">
                <a:pos x="843" y="278"/>
              </a:cxn>
              <a:cxn ang="0">
                <a:pos x="864" y="282"/>
              </a:cxn>
              <a:cxn ang="0">
                <a:pos x="868" y="305"/>
              </a:cxn>
              <a:cxn ang="0">
                <a:pos x="887" y="309"/>
              </a:cxn>
              <a:cxn ang="0">
                <a:pos x="889" y="315"/>
              </a:cxn>
              <a:cxn ang="0">
                <a:pos x="900" y="321"/>
              </a:cxn>
              <a:cxn ang="0">
                <a:pos x="910" y="330"/>
              </a:cxn>
              <a:cxn ang="0">
                <a:pos x="933" y="344"/>
              </a:cxn>
              <a:cxn ang="0">
                <a:pos x="933" y="353"/>
              </a:cxn>
              <a:cxn ang="0">
                <a:pos x="908" y="365"/>
              </a:cxn>
              <a:cxn ang="0">
                <a:pos x="887" y="388"/>
              </a:cxn>
              <a:cxn ang="0">
                <a:pos x="875" y="413"/>
              </a:cxn>
              <a:cxn ang="0">
                <a:pos x="835" y="440"/>
              </a:cxn>
              <a:cxn ang="0">
                <a:pos x="823" y="436"/>
              </a:cxn>
              <a:cxn ang="0">
                <a:pos x="806" y="436"/>
              </a:cxn>
              <a:cxn ang="0">
                <a:pos x="791" y="453"/>
              </a:cxn>
              <a:cxn ang="0">
                <a:pos x="791" y="468"/>
              </a:cxn>
              <a:cxn ang="0">
                <a:pos x="789" y="468"/>
              </a:cxn>
              <a:cxn ang="0">
                <a:pos x="785" y="472"/>
              </a:cxn>
              <a:cxn ang="0">
                <a:pos x="654" y="495"/>
              </a:cxn>
              <a:cxn ang="0">
                <a:pos x="226" y="578"/>
              </a:cxn>
            </a:cxnLst>
            <a:rect l="0" t="0" r="r" b="b"/>
            <a:pathLst>
              <a:path w="933" h="607">
                <a:moveTo>
                  <a:pt x="226" y="578"/>
                </a:moveTo>
                <a:lnTo>
                  <a:pt x="73" y="607"/>
                </a:lnTo>
                <a:lnTo>
                  <a:pt x="42" y="428"/>
                </a:lnTo>
                <a:lnTo>
                  <a:pt x="0" y="163"/>
                </a:lnTo>
                <a:lnTo>
                  <a:pt x="9" y="151"/>
                </a:lnTo>
                <a:lnTo>
                  <a:pt x="36" y="125"/>
                </a:lnTo>
                <a:lnTo>
                  <a:pt x="46" y="107"/>
                </a:lnTo>
                <a:lnTo>
                  <a:pt x="51" y="107"/>
                </a:lnTo>
                <a:lnTo>
                  <a:pt x="53" y="113"/>
                </a:lnTo>
                <a:lnTo>
                  <a:pt x="63" y="113"/>
                </a:lnTo>
                <a:lnTo>
                  <a:pt x="96" y="80"/>
                </a:lnTo>
                <a:lnTo>
                  <a:pt x="107" y="130"/>
                </a:lnTo>
                <a:lnTo>
                  <a:pt x="756" y="0"/>
                </a:lnTo>
                <a:lnTo>
                  <a:pt x="768" y="9"/>
                </a:lnTo>
                <a:lnTo>
                  <a:pt x="770" y="17"/>
                </a:lnTo>
                <a:lnTo>
                  <a:pt x="777" y="21"/>
                </a:lnTo>
                <a:lnTo>
                  <a:pt x="779" y="21"/>
                </a:lnTo>
                <a:lnTo>
                  <a:pt x="785" y="32"/>
                </a:lnTo>
                <a:lnTo>
                  <a:pt x="791" y="32"/>
                </a:lnTo>
                <a:lnTo>
                  <a:pt x="812" y="69"/>
                </a:lnTo>
                <a:lnTo>
                  <a:pt x="822" y="82"/>
                </a:lnTo>
                <a:lnTo>
                  <a:pt x="827" y="90"/>
                </a:lnTo>
                <a:lnTo>
                  <a:pt x="827" y="98"/>
                </a:lnTo>
                <a:lnTo>
                  <a:pt x="868" y="102"/>
                </a:lnTo>
                <a:lnTo>
                  <a:pt x="877" y="107"/>
                </a:lnTo>
                <a:lnTo>
                  <a:pt x="871" y="113"/>
                </a:lnTo>
                <a:lnTo>
                  <a:pt x="856" y="130"/>
                </a:lnTo>
                <a:lnTo>
                  <a:pt x="856" y="140"/>
                </a:lnTo>
                <a:lnTo>
                  <a:pt x="854" y="169"/>
                </a:lnTo>
                <a:lnTo>
                  <a:pt x="835" y="188"/>
                </a:lnTo>
                <a:lnTo>
                  <a:pt x="833" y="192"/>
                </a:lnTo>
                <a:lnTo>
                  <a:pt x="833" y="200"/>
                </a:lnTo>
                <a:lnTo>
                  <a:pt x="845" y="213"/>
                </a:lnTo>
                <a:lnTo>
                  <a:pt x="845" y="232"/>
                </a:lnTo>
                <a:lnTo>
                  <a:pt x="835" y="240"/>
                </a:lnTo>
                <a:lnTo>
                  <a:pt x="843" y="276"/>
                </a:lnTo>
                <a:lnTo>
                  <a:pt x="843" y="278"/>
                </a:lnTo>
                <a:lnTo>
                  <a:pt x="864" y="282"/>
                </a:lnTo>
                <a:lnTo>
                  <a:pt x="868" y="305"/>
                </a:lnTo>
                <a:lnTo>
                  <a:pt x="887" y="309"/>
                </a:lnTo>
                <a:lnTo>
                  <a:pt x="889" y="315"/>
                </a:lnTo>
                <a:lnTo>
                  <a:pt x="900" y="321"/>
                </a:lnTo>
                <a:lnTo>
                  <a:pt x="910" y="330"/>
                </a:lnTo>
                <a:lnTo>
                  <a:pt x="933" y="344"/>
                </a:lnTo>
                <a:lnTo>
                  <a:pt x="933" y="353"/>
                </a:lnTo>
                <a:lnTo>
                  <a:pt x="908" y="365"/>
                </a:lnTo>
                <a:lnTo>
                  <a:pt x="887" y="388"/>
                </a:lnTo>
                <a:lnTo>
                  <a:pt x="875" y="413"/>
                </a:lnTo>
                <a:lnTo>
                  <a:pt x="835" y="440"/>
                </a:lnTo>
                <a:lnTo>
                  <a:pt x="823" y="436"/>
                </a:lnTo>
                <a:lnTo>
                  <a:pt x="806" y="436"/>
                </a:lnTo>
                <a:lnTo>
                  <a:pt x="791" y="453"/>
                </a:lnTo>
                <a:lnTo>
                  <a:pt x="791" y="468"/>
                </a:lnTo>
                <a:lnTo>
                  <a:pt x="789" y="468"/>
                </a:lnTo>
                <a:lnTo>
                  <a:pt x="785" y="472"/>
                </a:lnTo>
                <a:lnTo>
                  <a:pt x="654" y="495"/>
                </a:lnTo>
                <a:lnTo>
                  <a:pt x="226" y="578"/>
                </a:lnTo>
                <a:close/>
              </a:path>
            </a:pathLst>
          </a:custGeom>
          <a:solidFill>
            <a:schemeClr val="bg1">
              <a:lumMod val="85000"/>
            </a:schemeClr>
          </a:solidFill>
          <a:ln w="9525">
            <a:noFill/>
            <a:round/>
            <a:headEnd/>
            <a:tailEnd/>
          </a:ln>
        </p:spPr>
        <p:txBody>
          <a:bodyPr/>
          <a:lstStyle/>
          <a:p>
            <a:pPr>
              <a:buFont typeface="Wingdings" pitchFamily="2" charset="2"/>
              <a:buNone/>
              <a:defRPr/>
            </a:pPr>
            <a:endParaRPr lang="en-US" dirty="0">
              <a:latin typeface="Impact" pitchFamily="34" charset="0"/>
            </a:endParaRPr>
          </a:p>
        </p:txBody>
      </p:sp>
      <p:sp>
        <p:nvSpPr>
          <p:cNvPr id="35967" name="Rectangle 109"/>
          <p:cNvSpPr>
            <a:spLocks noChangeArrowheads="1"/>
          </p:cNvSpPr>
          <p:nvPr/>
        </p:nvSpPr>
        <p:spPr bwMode="auto">
          <a:xfrm>
            <a:off x="6661150" y="2771775"/>
            <a:ext cx="192088"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PA</a:t>
            </a:r>
            <a:endParaRPr lang="en-US"/>
          </a:p>
        </p:txBody>
      </p:sp>
      <p:sp>
        <p:nvSpPr>
          <p:cNvPr id="35968" name="Freeform 110"/>
          <p:cNvSpPr>
            <a:spLocks/>
          </p:cNvSpPr>
          <p:nvPr/>
        </p:nvSpPr>
        <p:spPr bwMode="auto">
          <a:xfrm>
            <a:off x="6415088" y="2606675"/>
            <a:ext cx="741362" cy="482600"/>
          </a:xfrm>
          <a:custGeom>
            <a:avLst/>
            <a:gdLst>
              <a:gd name="T0" fmla="*/ 2147483647 w 933"/>
              <a:gd name="T1" fmla="*/ 2147483647 h 607"/>
              <a:gd name="T2" fmla="*/ 2147483647 w 933"/>
              <a:gd name="T3" fmla="*/ 2147483647 h 607"/>
              <a:gd name="T4" fmla="*/ 2147483647 w 933"/>
              <a:gd name="T5" fmla="*/ 2147483647 h 607"/>
              <a:gd name="T6" fmla="*/ 0 w 933"/>
              <a:gd name="T7" fmla="*/ 2147483647 h 607"/>
              <a:gd name="T8" fmla="*/ 2147483647 w 933"/>
              <a:gd name="T9" fmla="*/ 2147483647 h 607"/>
              <a:gd name="T10" fmla="*/ 2147483647 w 933"/>
              <a:gd name="T11" fmla="*/ 2147483647 h 607"/>
              <a:gd name="T12" fmla="*/ 2147483647 w 933"/>
              <a:gd name="T13" fmla="*/ 2147483647 h 607"/>
              <a:gd name="T14" fmla="*/ 2147483647 w 933"/>
              <a:gd name="T15" fmla="*/ 2147483647 h 607"/>
              <a:gd name="T16" fmla="*/ 2147483647 w 933"/>
              <a:gd name="T17" fmla="*/ 2147483647 h 607"/>
              <a:gd name="T18" fmla="*/ 2147483647 w 933"/>
              <a:gd name="T19" fmla="*/ 2147483647 h 607"/>
              <a:gd name="T20" fmla="*/ 2147483647 w 933"/>
              <a:gd name="T21" fmla="*/ 2147483647 h 607"/>
              <a:gd name="T22" fmla="*/ 2147483647 w 933"/>
              <a:gd name="T23" fmla="*/ 2147483647 h 607"/>
              <a:gd name="T24" fmla="*/ 2147483647 w 933"/>
              <a:gd name="T25" fmla="*/ 0 h 607"/>
              <a:gd name="T26" fmla="*/ 2147483647 w 933"/>
              <a:gd name="T27" fmla="*/ 2147483647 h 607"/>
              <a:gd name="T28" fmla="*/ 2147483647 w 933"/>
              <a:gd name="T29" fmla="*/ 2147483647 h 607"/>
              <a:gd name="T30" fmla="*/ 2147483647 w 933"/>
              <a:gd name="T31" fmla="*/ 2147483647 h 607"/>
              <a:gd name="T32" fmla="*/ 2147483647 w 933"/>
              <a:gd name="T33" fmla="*/ 2147483647 h 607"/>
              <a:gd name="T34" fmla="*/ 2147483647 w 933"/>
              <a:gd name="T35" fmla="*/ 2147483647 h 607"/>
              <a:gd name="T36" fmla="*/ 2147483647 w 933"/>
              <a:gd name="T37" fmla="*/ 2147483647 h 607"/>
              <a:gd name="T38" fmla="*/ 2147483647 w 933"/>
              <a:gd name="T39" fmla="*/ 2147483647 h 607"/>
              <a:gd name="T40" fmla="*/ 2147483647 w 933"/>
              <a:gd name="T41" fmla="*/ 2147483647 h 607"/>
              <a:gd name="T42" fmla="*/ 2147483647 w 933"/>
              <a:gd name="T43" fmla="*/ 2147483647 h 607"/>
              <a:gd name="T44" fmla="*/ 2147483647 w 933"/>
              <a:gd name="T45" fmla="*/ 2147483647 h 607"/>
              <a:gd name="T46" fmla="*/ 2147483647 w 933"/>
              <a:gd name="T47" fmla="*/ 2147483647 h 607"/>
              <a:gd name="T48" fmla="*/ 2147483647 w 933"/>
              <a:gd name="T49" fmla="*/ 2147483647 h 607"/>
              <a:gd name="T50" fmla="*/ 2147483647 w 933"/>
              <a:gd name="T51" fmla="*/ 2147483647 h 607"/>
              <a:gd name="T52" fmla="*/ 2147483647 w 933"/>
              <a:gd name="T53" fmla="*/ 2147483647 h 607"/>
              <a:gd name="T54" fmla="*/ 2147483647 w 933"/>
              <a:gd name="T55" fmla="*/ 2147483647 h 607"/>
              <a:gd name="T56" fmla="*/ 2147483647 w 933"/>
              <a:gd name="T57" fmla="*/ 2147483647 h 607"/>
              <a:gd name="T58" fmla="*/ 2147483647 w 933"/>
              <a:gd name="T59" fmla="*/ 2147483647 h 607"/>
              <a:gd name="T60" fmla="*/ 2147483647 w 933"/>
              <a:gd name="T61" fmla="*/ 2147483647 h 607"/>
              <a:gd name="T62" fmla="*/ 2147483647 w 933"/>
              <a:gd name="T63" fmla="*/ 2147483647 h 607"/>
              <a:gd name="T64" fmla="*/ 2147483647 w 933"/>
              <a:gd name="T65" fmla="*/ 2147483647 h 607"/>
              <a:gd name="T66" fmla="*/ 2147483647 w 933"/>
              <a:gd name="T67" fmla="*/ 2147483647 h 607"/>
              <a:gd name="T68" fmla="*/ 2147483647 w 933"/>
              <a:gd name="T69" fmla="*/ 2147483647 h 607"/>
              <a:gd name="T70" fmla="*/ 2147483647 w 933"/>
              <a:gd name="T71" fmla="*/ 2147483647 h 607"/>
              <a:gd name="T72" fmla="*/ 2147483647 w 933"/>
              <a:gd name="T73" fmla="*/ 2147483647 h 607"/>
              <a:gd name="T74" fmla="*/ 2147483647 w 933"/>
              <a:gd name="T75" fmla="*/ 2147483647 h 607"/>
              <a:gd name="T76" fmla="*/ 2147483647 w 933"/>
              <a:gd name="T77" fmla="*/ 2147483647 h 607"/>
              <a:gd name="T78" fmla="*/ 2147483647 w 933"/>
              <a:gd name="T79" fmla="*/ 2147483647 h 607"/>
              <a:gd name="T80" fmla="*/ 2147483647 w 933"/>
              <a:gd name="T81" fmla="*/ 2147483647 h 607"/>
              <a:gd name="T82" fmla="*/ 2147483647 w 933"/>
              <a:gd name="T83" fmla="*/ 2147483647 h 607"/>
              <a:gd name="T84" fmla="*/ 2147483647 w 933"/>
              <a:gd name="T85" fmla="*/ 2147483647 h 607"/>
              <a:gd name="T86" fmla="*/ 2147483647 w 933"/>
              <a:gd name="T87" fmla="*/ 2147483647 h 607"/>
              <a:gd name="T88" fmla="*/ 2147483647 w 933"/>
              <a:gd name="T89" fmla="*/ 2147483647 h 607"/>
              <a:gd name="T90" fmla="*/ 2147483647 w 933"/>
              <a:gd name="T91" fmla="*/ 2147483647 h 607"/>
              <a:gd name="T92" fmla="*/ 2147483647 w 933"/>
              <a:gd name="T93" fmla="*/ 2147483647 h 607"/>
              <a:gd name="T94" fmla="*/ 2147483647 w 933"/>
              <a:gd name="T95" fmla="*/ 2147483647 h 607"/>
              <a:gd name="T96" fmla="*/ 2147483647 w 933"/>
              <a:gd name="T97" fmla="*/ 2147483647 h 607"/>
              <a:gd name="T98" fmla="*/ 2147483647 w 933"/>
              <a:gd name="T99" fmla="*/ 2147483647 h 607"/>
              <a:gd name="T100" fmla="*/ 2147483647 w 933"/>
              <a:gd name="T101" fmla="*/ 2147483647 h 607"/>
              <a:gd name="T102" fmla="*/ 2147483647 w 933"/>
              <a:gd name="T103" fmla="*/ 2147483647 h 607"/>
              <a:gd name="T104" fmla="*/ 2147483647 w 933"/>
              <a:gd name="T105" fmla="*/ 2147483647 h 607"/>
              <a:gd name="T106" fmla="*/ 2147483647 w 933"/>
              <a:gd name="T107" fmla="*/ 2147483647 h 607"/>
              <a:gd name="T108" fmla="*/ 2147483647 w 933"/>
              <a:gd name="T109" fmla="*/ 2147483647 h 607"/>
              <a:gd name="T110" fmla="*/ 2147483647 w 933"/>
              <a:gd name="T111" fmla="*/ 2147483647 h 607"/>
              <a:gd name="T112" fmla="*/ 2147483647 w 933"/>
              <a:gd name="T113" fmla="*/ 2147483647 h 60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33"/>
              <a:gd name="T172" fmla="*/ 0 h 607"/>
              <a:gd name="T173" fmla="*/ 933 w 933"/>
              <a:gd name="T174" fmla="*/ 607 h 60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33" h="607">
                <a:moveTo>
                  <a:pt x="226" y="578"/>
                </a:moveTo>
                <a:lnTo>
                  <a:pt x="73" y="607"/>
                </a:lnTo>
                <a:lnTo>
                  <a:pt x="42" y="428"/>
                </a:lnTo>
                <a:lnTo>
                  <a:pt x="0" y="163"/>
                </a:lnTo>
                <a:lnTo>
                  <a:pt x="9" y="151"/>
                </a:lnTo>
                <a:lnTo>
                  <a:pt x="36" y="125"/>
                </a:lnTo>
                <a:lnTo>
                  <a:pt x="46" y="107"/>
                </a:lnTo>
                <a:lnTo>
                  <a:pt x="51" y="107"/>
                </a:lnTo>
                <a:lnTo>
                  <a:pt x="53" y="113"/>
                </a:lnTo>
                <a:lnTo>
                  <a:pt x="63" y="113"/>
                </a:lnTo>
                <a:lnTo>
                  <a:pt x="96" y="80"/>
                </a:lnTo>
                <a:lnTo>
                  <a:pt x="107" y="130"/>
                </a:lnTo>
                <a:lnTo>
                  <a:pt x="756" y="0"/>
                </a:lnTo>
                <a:lnTo>
                  <a:pt x="768" y="9"/>
                </a:lnTo>
                <a:lnTo>
                  <a:pt x="770" y="17"/>
                </a:lnTo>
                <a:lnTo>
                  <a:pt x="777" y="21"/>
                </a:lnTo>
                <a:lnTo>
                  <a:pt x="779" y="21"/>
                </a:lnTo>
                <a:lnTo>
                  <a:pt x="785" y="32"/>
                </a:lnTo>
                <a:lnTo>
                  <a:pt x="791" y="32"/>
                </a:lnTo>
                <a:lnTo>
                  <a:pt x="812" y="69"/>
                </a:lnTo>
                <a:lnTo>
                  <a:pt x="822" y="82"/>
                </a:lnTo>
                <a:lnTo>
                  <a:pt x="827" y="90"/>
                </a:lnTo>
                <a:lnTo>
                  <a:pt x="827" y="98"/>
                </a:lnTo>
                <a:lnTo>
                  <a:pt x="868" y="102"/>
                </a:lnTo>
                <a:lnTo>
                  <a:pt x="877" y="107"/>
                </a:lnTo>
                <a:lnTo>
                  <a:pt x="871" y="113"/>
                </a:lnTo>
                <a:lnTo>
                  <a:pt x="856" y="130"/>
                </a:lnTo>
                <a:lnTo>
                  <a:pt x="856" y="140"/>
                </a:lnTo>
                <a:lnTo>
                  <a:pt x="854" y="169"/>
                </a:lnTo>
                <a:lnTo>
                  <a:pt x="835" y="188"/>
                </a:lnTo>
                <a:lnTo>
                  <a:pt x="833" y="192"/>
                </a:lnTo>
                <a:lnTo>
                  <a:pt x="833" y="200"/>
                </a:lnTo>
                <a:lnTo>
                  <a:pt x="845" y="213"/>
                </a:lnTo>
                <a:lnTo>
                  <a:pt x="845" y="232"/>
                </a:lnTo>
                <a:lnTo>
                  <a:pt x="835" y="240"/>
                </a:lnTo>
                <a:lnTo>
                  <a:pt x="843" y="276"/>
                </a:lnTo>
                <a:lnTo>
                  <a:pt x="843" y="278"/>
                </a:lnTo>
                <a:lnTo>
                  <a:pt x="864" y="282"/>
                </a:lnTo>
                <a:lnTo>
                  <a:pt x="868" y="305"/>
                </a:lnTo>
                <a:lnTo>
                  <a:pt x="887" y="309"/>
                </a:lnTo>
                <a:lnTo>
                  <a:pt x="889" y="315"/>
                </a:lnTo>
                <a:lnTo>
                  <a:pt x="900" y="321"/>
                </a:lnTo>
                <a:lnTo>
                  <a:pt x="910" y="330"/>
                </a:lnTo>
                <a:lnTo>
                  <a:pt x="933" y="344"/>
                </a:lnTo>
                <a:lnTo>
                  <a:pt x="933" y="353"/>
                </a:lnTo>
                <a:lnTo>
                  <a:pt x="908" y="365"/>
                </a:lnTo>
                <a:lnTo>
                  <a:pt x="887" y="388"/>
                </a:lnTo>
                <a:lnTo>
                  <a:pt x="875" y="413"/>
                </a:lnTo>
                <a:lnTo>
                  <a:pt x="835" y="440"/>
                </a:lnTo>
                <a:lnTo>
                  <a:pt x="823" y="436"/>
                </a:lnTo>
                <a:lnTo>
                  <a:pt x="806" y="436"/>
                </a:lnTo>
                <a:lnTo>
                  <a:pt x="791" y="453"/>
                </a:lnTo>
                <a:lnTo>
                  <a:pt x="791" y="468"/>
                </a:lnTo>
                <a:lnTo>
                  <a:pt x="789" y="468"/>
                </a:lnTo>
                <a:lnTo>
                  <a:pt x="785" y="472"/>
                </a:lnTo>
                <a:lnTo>
                  <a:pt x="654" y="495"/>
                </a:lnTo>
                <a:lnTo>
                  <a:pt x="226" y="578"/>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113" name="Freeform 111"/>
          <p:cNvSpPr>
            <a:spLocks/>
          </p:cNvSpPr>
          <p:nvPr/>
        </p:nvSpPr>
        <p:spPr bwMode="auto">
          <a:xfrm>
            <a:off x="7078663" y="2693988"/>
            <a:ext cx="176212" cy="395287"/>
          </a:xfrm>
          <a:custGeom>
            <a:avLst/>
            <a:gdLst/>
            <a:ahLst/>
            <a:cxnLst>
              <a:cxn ang="0">
                <a:pos x="48" y="306"/>
              </a:cxn>
              <a:cxn ang="0">
                <a:pos x="81" y="258"/>
              </a:cxn>
              <a:cxn ang="0">
                <a:pos x="104" y="237"/>
              </a:cxn>
              <a:cxn ang="0">
                <a:pos x="71" y="212"/>
              </a:cxn>
              <a:cxn ang="0">
                <a:pos x="58" y="200"/>
              </a:cxn>
              <a:cxn ang="0">
                <a:pos x="36" y="175"/>
              </a:cxn>
              <a:cxn ang="0">
                <a:pos x="13" y="167"/>
              </a:cxn>
              <a:cxn ang="0">
                <a:pos x="17" y="125"/>
              </a:cxn>
              <a:cxn ang="0">
                <a:pos x="4" y="91"/>
              </a:cxn>
              <a:cxn ang="0">
                <a:pos x="6" y="81"/>
              </a:cxn>
              <a:cxn ang="0">
                <a:pos x="27" y="33"/>
              </a:cxn>
              <a:cxn ang="0">
                <a:pos x="42" y="4"/>
              </a:cxn>
              <a:cxn ang="0">
                <a:pos x="181" y="48"/>
              </a:cxn>
              <a:cxn ang="0">
                <a:pos x="181" y="81"/>
              </a:cxn>
              <a:cxn ang="0">
                <a:pos x="173" y="98"/>
              </a:cxn>
              <a:cxn ang="0">
                <a:pos x="167" y="125"/>
              </a:cxn>
              <a:cxn ang="0">
                <a:pos x="148" y="152"/>
              </a:cxn>
              <a:cxn ang="0">
                <a:pos x="156" y="164"/>
              </a:cxn>
              <a:cxn ang="0">
                <a:pos x="169" y="167"/>
              </a:cxn>
              <a:cxn ang="0">
                <a:pos x="196" y="152"/>
              </a:cxn>
              <a:cxn ang="0">
                <a:pos x="213" y="223"/>
              </a:cxn>
              <a:cxn ang="0">
                <a:pos x="223" y="306"/>
              </a:cxn>
              <a:cxn ang="0">
                <a:pos x="200" y="354"/>
              </a:cxn>
              <a:cxn ang="0">
                <a:pos x="169" y="409"/>
              </a:cxn>
              <a:cxn ang="0">
                <a:pos x="152" y="459"/>
              </a:cxn>
              <a:cxn ang="0">
                <a:pos x="131" y="498"/>
              </a:cxn>
              <a:cxn ang="0">
                <a:pos x="123" y="471"/>
              </a:cxn>
              <a:cxn ang="0">
                <a:pos x="113" y="442"/>
              </a:cxn>
              <a:cxn ang="0">
                <a:pos x="81" y="438"/>
              </a:cxn>
              <a:cxn ang="0">
                <a:pos x="27" y="409"/>
              </a:cxn>
              <a:cxn ang="0">
                <a:pos x="6" y="371"/>
              </a:cxn>
              <a:cxn ang="0">
                <a:pos x="0" y="367"/>
              </a:cxn>
            </a:cxnLst>
            <a:rect l="0" t="0" r="r" b="b"/>
            <a:pathLst>
              <a:path w="223" h="498">
                <a:moveTo>
                  <a:pt x="6" y="333"/>
                </a:moveTo>
                <a:lnTo>
                  <a:pt x="48" y="306"/>
                </a:lnTo>
                <a:lnTo>
                  <a:pt x="58" y="281"/>
                </a:lnTo>
                <a:lnTo>
                  <a:pt x="81" y="258"/>
                </a:lnTo>
                <a:lnTo>
                  <a:pt x="104" y="244"/>
                </a:lnTo>
                <a:lnTo>
                  <a:pt x="104" y="237"/>
                </a:lnTo>
                <a:lnTo>
                  <a:pt x="83" y="223"/>
                </a:lnTo>
                <a:lnTo>
                  <a:pt x="71" y="212"/>
                </a:lnTo>
                <a:lnTo>
                  <a:pt x="60" y="208"/>
                </a:lnTo>
                <a:lnTo>
                  <a:pt x="58" y="200"/>
                </a:lnTo>
                <a:lnTo>
                  <a:pt x="38" y="196"/>
                </a:lnTo>
                <a:lnTo>
                  <a:pt x="36" y="175"/>
                </a:lnTo>
                <a:lnTo>
                  <a:pt x="13" y="169"/>
                </a:lnTo>
                <a:lnTo>
                  <a:pt x="13" y="167"/>
                </a:lnTo>
                <a:lnTo>
                  <a:pt x="6" y="131"/>
                </a:lnTo>
                <a:lnTo>
                  <a:pt x="17" y="125"/>
                </a:lnTo>
                <a:lnTo>
                  <a:pt x="17" y="104"/>
                </a:lnTo>
                <a:lnTo>
                  <a:pt x="4" y="91"/>
                </a:lnTo>
                <a:lnTo>
                  <a:pt x="4" y="83"/>
                </a:lnTo>
                <a:lnTo>
                  <a:pt x="6" y="81"/>
                </a:lnTo>
                <a:lnTo>
                  <a:pt x="25" y="60"/>
                </a:lnTo>
                <a:lnTo>
                  <a:pt x="27" y="33"/>
                </a:lnTo>
                <a:lnTo>
                  <a:pt x="27" y="21"/>
                </a:lnTo>
                <a:lnTo>
                  <a:pt x="42" y="4"/>
                </a:lnTo>
                <a:lnTo>
                  <a:pt x="50" y="0"/>
                </a:lnTo>
                <a:lnTo>
                  <a:pt x="181" y="48"/>
                </a:lnTo>
                <a:lnTo>
                  <a:pt x="192" y="69"/>
                </a:lnTo>
                <a:lnTo>
                  <a:pt x="181" y="81"/>
                </a:lnTo>
                <a:lnTo>
                  <a:pt x="173" y="87"/>
                </a:lnTo>
                <a:lnTo>
                  <a:pt x="173" y="98"/>
                </a:lnTo>
                <a:lnTo>
                  <a:pt x="173" y="125"/>
                </a:lnTo>
                <a:lnTo>
                  <a:pt x="167" y="125"/>
                </a:lnTo>
                <a:lnTo>
                  <a:pt x="156" y="127"/>
                </a:lnTo>
                <a:lnTo>
                  <a:pt x="148" y="152"/>
                </a:lnTo>
                <a:lnTo>
                  <a:pt x="148" y="164"/>
                </a:lnTo>
                <a:lnTo>
                  <a:pt x="156" y="164"/>
                </a:lnTo>
                <a:lnTo>
                  <a:pt x="159" y="164"/>
                </a:lnTo>
                <a:lnTo>
                  <a:pt x="169" y="167"/>
                </a:lnTo>
                <a:lnTo>
                  <a:pt x="173" y="164"/>
                </a:lnTo>
                <a:lnTo>
                  <a:pt x="196" y="152"/>
                </a:lnTo>
                <a:lnTo>
                  <a:pt x="211" y="169"/>
                </a:lnTo>
                <a:lnTo>
                  <a:pt x="213" y="223"/>
                </a:lnTo>
                <a:lnTo>
                  <a:pt x="223" y="288"/>
                </a:lnTo>
                <a:lnTo>
                  <a:pt x="223" y="306"/>
                </a:lnTo>
                <a:lnTo>
                  <a:pt x="211" y="329"/>
                </a:lnTo>
                <a:lnTo>
                  <a:pt x="200" y="354"/>
                </a:lnTo>
                <a:lnTo>
                  <a:pt x="179" y="386"/>
                </a:lnTo>
                <a:lnTo>
                  <a:pt x="169" y="409"/>
                </a:lnTo>
                <a:lnTo>
                  <a:pt x="152" y="438"/>
                </a:lnTo>
                <a:lnTo>
                  <a:pt x="152" y="459"/>
                </a:lnTo>
                <a:lnTo>
                  <a:pt x="136" y="482"/>
                </a:lnTo>
                <a:lnTo>
                  <a:pt x="131" y="498"/>
                </a:lnTo>
                <a:lnTo>
                  <a:pt x="123" y="486"/>
                </a:lnTo>
                <a:lnTo>
                  <a:pt x="123" y="471"/>
                </a:lnTo>
                <a:lnTo>
                  <a:pt x="123" y="448"/>
                </a:lnTo>
                <a:lnTo>
                  <a:pt x="113" y="442"/>
                </a:lnTo>
                <a:lnTo>
                  <a:pt x="86" y="438"/>
                </a:lnTo>
                <a:lnTo>
                  <a:pt x="81" y="438"/>
                </a:lnTo>
                <a:lnTo>
                  <a:pt x="38" y="415"/>
                </a:lnTo>
                <a:lnTo>
                  <a:pt x="27" y="409"/>
                </a:lnTo>
                <a:lnTo>
                  <a:pt x="17" y="390"/>
                </a:lnTo>
                <a:lnTo>
                  <a:pt x="6" y="371"/>
                </a:lnTo>
                <a:lnTo>
                  <a:pt x="0" y="371"/>
                </a:lnTo>
                <a:lnTo>
                  <a:pt x="0" y="367"/>
                </a:lnTo>
                <a:lnTo>
                  <a:pt x="6" y="333"/>
                </a:lnTo>
                <a:close/>
              </a:path>
            </a:pathLst>
          </a:custGeom>
          <a:solidFill>
            <a:schemeClr val="bg1">
              <a:lumMod val="85000"/>
            </a:schemeClr>
          </a:solidFill>
          <a:ln w="9525">
            <a:noFill/>
            <a:round/>
            <a:headEnd/>
            <a:tailEnd/>
          </a:ln>
          <a:effectLst>
            <a:innerShdw blurRad="635000" dist="50800" dir="13500000">
              <a:schemeClr val="tx2">
                <a:lumMod val="50000"/>
                <a:alpha val="50000"/>
              </a:schemeClr>
            </a:innerShdw>
          </a:effectLst>
        </p:spPr>
        <p:txBody>
          <a:bodyPr/>
          <a:lstStyle/>
          <a:p>
            <a:pPr>
              <a:buFont typeface="Wingdings" pitchFamily="2" charset="2"/>
              <a:buNone/>
              <a:defRPr/>
            </a:pPr>
            <a:endParaRPr lang="en-US" dirty="0">
              <a:latin typeface="Impact" pitchFamily="34" charset="0"/>
            </a:endParaRPr>
          </a:p>
        </p:txBody>
      </p:sp>
      <p:sp>
        <p:nvSpPr>
          <p:cNvPr id="35972" name="Freeform 112"/>
          <p:cNvSpPr>
            <a:spLocks/>
          </p:cNvSpPr>
          <p:nvPr/>
        </p:nvSpPr>
        <p:spPr bwMode="auto">
          <a:xfrm>
            <a:off x="7078663" y="2693988"/>
            <a:ext cx="176212" cy="395287"/>
          </a:xfrm>
          <a:custGeom>
            <a:avLst/>
            <a:gdLst>
              <a:gd name="T0" fmla="*/ 2147483647 w 223"/>
              <a:gd name="T1" fmla="*/ 2147483647 h 498"/>
              <a:gd name="T2" fmla="*/ 2147483647 w 223"/>
              <a:gd name="T3" fmla="*/ 2147483647 h 498"/>
              <a:gd name="T4" fmla="*/ 2147483647 w 223"/>
              <a:gd name="T5" fmla="*/ 2147483647 h 498"/>
              <a:gd name="T6" fmla="*/ 2147483647 w 223"/>
              <a:gd name="T7" fmla="*/ 2147483647 h 498"/>
              <a:gd name="T8" fmla="*/ 2147483647 w 223"/>
              <a:gd name="T9" fmla="*/ 2147483647 h 498"/>
              <a:gd name="T10" fmla="*/ 2147483647 w 223"/>
              <a:gd name="T11" fmla="*/ 2147483647 h 498"/>
              <a:gd name="T12" fmla="*/ 2147483647 w 223"/>
              <a:gd name="T13" fmla="*/ 2147483647 h 498"/>
              <a:gd name="T14" fmla="*/ 2147483647 w 223"/>
              <a:gd name="T15" fmla="*/ 2147483647 h 498"/>
              <a:gd name="T16" fmla="*/ 2147483647 w 223"/>
              <a:gd name="T17" fmla="*/ 2147483647 h 498"/>
              <a:gd name="T18" fmla="*/ 2147483647 w 223"/>
              <a:gd name="T19" fmla="*/ 2147483647 h 498"/>
              <a:gd name="T20" fmla="*/ 2147483647 w 223"/>
              <a:gd name="T21" fmla="*/ 2147483647 h 498"/>
              <a:gd name="T22" fmla="*/ 2147483647 w 223"/>
              <a:gd name="T23" fmla="*/ 2147483647 h 498"/>
              <a:gd name="T24" fmla="*/ 2147483647 w 223"/>
              <a:gd name="T25" fmla="*/ 2147483647 h 498"/>
              <a:gd name="T26" fmla="*/ 2147483647 w 223"/>
              <a:gd name="T27" fmla="*/ 2147483647 h 498"/>
              <a:gd name="T28" fmla="*/ 2147483647 w 223"/>
              <a:gd name="T29" fmla="*/ 2147483647 h 498"/>
              <a:gd name="T30" fmla="*/ 2147483647 w 223"/>
              <a:gd name="T31" fmla="*/ 2147483647 h 498"/>
              <a:gd name="T32" fmla="*/ 2147483647 w 223"/>
              <a:gd name="T33" fmla="*/ 2147483647 h 498"/>
              <a:gd name="T34" fmla="*/ 2147483647 w 223"/>
              <a:gd name="T35" fmla="*/ 2147483647 h 498"/>
              <a:gd name="T36" fmla="*/ 2147483647 w 223"/>
              <a:gd name="T37" fmla="*/ 2147483647 h 498"/>
              <a:gd name="T38" fmla="*/ 2147483647 w 223"/>
              <a:gd name="T39" fmla="*/ 2147483647 h 498"/>
              <a:gd name="T40" fmla="*/ 2147483647 w 223"/>
              <a:gd name="T41" fmla="*/ 2147483647 h 498"/>
              <a:gd name="T42" fmla="*/ 2147483647 w 223"/>
              <a:gd name="T43" fmla="*/ 2147483647 h 498"/>
              <a:gd name="T44" fmla="*/ 2147483647 w 223"/>
              <a:gd name="T45" fmla="*/ 2147483647 h 498"/>
              <a:gd name="T46" fmla="*/ 2147483647 w 223"/>
              <a:gd name="T47" fmla="*/ 2147483647 h 498"/>
              <a:gd name="T48" fmla="*/ 2147483647 w 223"/>
              <a:gd name="T49" fmla="*/ 2147483647 h 498"/>
              <a:gd name="T50" fmla="*/ 2147483647 w 223"/>
              <a:gd name="T51" fmla="*/ 2147483647 h 498"/>
              <a:gd name="T52" fmla="*/ 2147483647 w 223"/>
              <a:gd name="T53" fmla="*/ 2147483647 h 498"/>
              <a:gd name="T54" fmla="*/ 2147483647 w 223"/>
              <a:gd name="T55" fmla="*/ 2147483647 h 498"/>
              <a:gd name="T56" fmla="*/ 2147483647 w 223"/>
              <a:gd name="T57" fmla="*/ 2147483647 h 498"/>
              <a:gd name="T58" fmla="*/ 2147483647 w 223"/>
              <a:gd name="T59" fmla="*/ 2147483647 h 498"/>
              <a:gd name="T60" fmla="*/ 2147483647 w 223"/>
              <a:gd name="T61" fmla="*/ 2147483647 h 498"/>
              <a:gd name="T62" fmla="*/ 0 w 223"/>
              <a:gd name="T63" fmla="*/ 2147483647 h 49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23"/>
              <a:gd name="T97" fmla="*/ 0 h 498"/>
              <a:gd name="T98" fmla="*/ 223 w 223"/>
              <a:gd name="T99" fmla="*/ 498 h 49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23" h="498">
                <a:moveTo>
                  <a:pt x="6" y="333"/>
                </a:moveTo>
                <a:lnTo>
                  <a:pt x="48" y="306"/>
                </a:lnTo>
                <a:lnTo>
                  <a:pt x="58" y="281"/>
                </a:lnTo>
                <a:lnTo>
                  <a:pt x="81" y="258"/>
                </a:lnTo>
                <a:lnTo>
                  <a:pt x="104" y="244"/>
                </a:lnTo>
                <a:lnTo>
                  <a:pt x="104" y="237"/>
                </a:lnTo>
                <a:lnTo>
                  <a:pt x="83" y="223"/>
                </a:lnTo>
                <a:lnTo>
                  <a:pt x="71" y="212"/>
                </a:lnTo>
                <a:lnTo>
                  <a:pt x="60" y="208"/>
                </a:lnTo>
                <a:lnTo>
                  <a:pt x="58" y="200"/>
                </a:lnTo>
                <a:lnTo>
                  <a:pt x="38" y="196"/>
                </a:lnTo>
                <a:lnTo>
                  <a:pt x="36" y="175"/>
                </a:lnTo>
                <a:lnTo>
                  <a:pt x="13" y="169"/>
                </a:lnTo>
                <a:lnTo>
                  <a:pt x="13" y="167"/>
                </a:lnTo>
                <a:lnTo>
                  <a:pt x="6" y="131"/>
                </a:lnTo>
                <a:lnTo>
                  <a:pt x="17" y="125"/>
                </a:lnTo>
                <a:lnTo>
                  <a:pt x="17" y="104"/>
                </a:lnTo>
                <a:lnTo>
                  <a:pt x="4" y="91"/>
                </a:lnTo>
                <a:lnTo>
                  <a:pt x="4" y="83"/>
                </a:lnTo>
                <a:lnTo>
                  <a:pt x="6" y="81"/>
                </a:lnTo>
                <a:lnTo>
                  <a:pt x="25" y="60"/>
                </a:lnTo>
                <a:lnTo>
                  <a:pt x="27" y="33"/>
                </a:lnTo>
                <a:lnTo>
                  <a:pt x="27" y="21"/>
                </a:lnTo>
                <a:lnTo>
                  <a:pt x="42" y="4"/>
                </a:lnTo>
                <a:lnTo>
                  <a:pt x="50" y="0"/>
                </a:lnTo>
                <a:lnTo>
                  <a:pt x="181" y="48"/>
                </a:lnTo>
                <a:lnTo>
                  <a:pt x="192" y="69"/>
                </a:lnTo>
                <a:lnTo>
                  <a:pt x="181" y="81"/>
                </a:lnTo>
                <a:lnTo>
                  <a:pt x="173" y="87"/>
                </a:lnTo>
                <a:lnTo>
                  <a:pt x="173" y="98"/>
                </a:lnTo>
                <a:lnTo>
                  <a:pt x="173" y="125"/>
                </a:lnTo>
                <a:lnTo>
                  <a:pt x="167" y="125"/>
                </a:lnTo>
                <a:lnTo>
                  <a:pt x="156" y="127"/>
                </a:lnTo>
                <a:lnTo>
                  <a:pt x="148" y="152"/>
                </a:lnTo>
                <a:lnTo>
                  <a:pt x="148" y="164"/>
                </a:lnTo>
                <a:lnTo>
                  <a:pt x="156" y="164"/>
                </a:lnTo>
                <a:lnTo>
                  <a:pt x="159" y="164"/>
                </a:lnTo>
                <a:lnTo>
                  <a:pt x="169" y="167"/>
                </a:lnTo>
                <a:lnTo>
                  <a:pt x="173" y="164"/>
                </a:lnTo>
                <a:lnTo>
                  <a:pt x="196" y="152"/>
                </a:lnTo>
                <a:lnTo>
                  <a:pt x="211" y="169"/>
                </a:lnTo>
                <a:lnTo>
                  <a:pt x="213" y="223"/>
                </a:lnTo>
                <a:lnTo>
                  <a:pt x="223" y="288"/>
                </a:lnTo>
                <a:lnTo>
                  <a:pt x="223" y="306"/>
                </a:lnTo>
                <a:lnTo>
                  <a:pt x="211" y="329"/>
                </a:lnTo>
                <a:lnTo>
                  <a:pt x="200" y="354"/>
                </a:lnTo>
                <a:lnTo>
                  <a:pt x="179" y="386"/>
                </a:lnTo>
                <a:lnTo>
                  <a:pt x="169" y="409"/>
                </a:lnTo>
                <a:lnTo>
                  <a:pt x="152" y="438"/>
                </a:lnTo>
                <a:lnTo>
                  <a:pt x="152" y="459"/>
                </a:lnTo>
                <a:lnTo>
                  <a:pt x="136" y="482"/>
                </a:lnTo>
                <a:lnTo>
                  <a:pt x="131" y="498"/>
                </a:lnTo>
                <a:lnTo>
                  <a:pt x="123" y="486"/>
                </a:lnTo>
                <a:lnTo>
                  <a:pt x="123" y="471"/>
                </a:lnTo>
                <a:lnTo>
                  <a:pt x="123" y="448"/>
                </a:lnTo>
                <a:lnTo>
                  <a:pt x="113" y="442"/>
                </a:lnTo>
                <a:lnTo>
                  <a:pt x="86" y="438"/>
                </a:lnTo>
                <a:lnTo>
                  <a:pt x="81" y="438"/>
                </a:lnTo>
                <a:lnTo>
                  <a:pt x="38" y="415"/>
                </a:lnTo>
                <a:lnTo>
                  <a:pt x="27" y="409"/>
                </a:lnTo>
                <a:lnTo>
                  <a:pt x="17" y="390"/>
                </a:lnTo>
                <a:lnTo>
                  <a:pt x="6" y="371"/>
                </a:lnTo>
                <a:lnTo>
                  <a:pt x="0" y="371"/>
                </a:lnTo>
                <a:lnTo>
                  <a:pt x="0" y="367"/>
                </a:lnTo>
                <a:lnTo>
                  <a:pt x="6" y="333"/>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35973" name="Freeform 113"/>
          <p:cNvSpPr>
            <a:spLocks/>
          </p:cNvSpPr>
          <p:nvPr/>
        </p:nvSpPr>
        <p:spPr bwMode="auto">
          <a:xfrm>
            <a:off x="7235825" y="2505075"/>
            <a:ext cx="215900" cy="214313"/>
          </a:xfrm>
          <a:custGeom>
            <a:avLst/>
            <a:gdLst>
              <a:gd name="T0" fmla="*/ 0 w 273"/>
              <a:gd name="T1" fmla="*/ 2147483647 h 271"/>
              <a:gd name="T2" fmla="*/ 2147483647 w 273"/>
              <a:gd name="T3" fmla="*/ 2147483647 h 271"/>
              <a:gd name="T4" fmla="*/ 2147483647 w 273"/>
              <a:gd name="T5" fmla="*/ 2147483647 h 271"/>
              <a:gd name="T6" fmla="*/ 2147483647 w 273"/>
              <a:gd name="T7" fmla="*/ 2147483647 h 271"/>
              <a:gd name="T8" fmla="*/ 2147483647 w 273"/>
              <a:gd name="T9" fmla="*/ 2147483647 h 271"/>
              <a:gd name="T10" fmla="*/ 2147483647 w 273"/>
              <a:gd name="T11" fmla="*/ 2147483647 h 271"/>
              <a:gd name="T12" fmla="*/ 2147483647 w 273"/>
              <a:gd name="T13" fmla="*/ 2147483647 h 271"/>
              <a:gd name="T14" fmla="*/ 2147483647 w 273"/>
              <a:gd name="T15" fmla="*/ 2147483647 h 271"/>
              <a:gd name="T16" fmla="*/ 2147483647 w 273"/>
              <a:gd name="T17" fmla="*/ 2147483647 h 271"/>
              <a:gd name="T18" fmla="*/ 2147483647 w 273"/>
              <a:gd name="T19" fmla="*/ 2147483647 h 271"/>
              <a:gd name="T20" fmla="*/ 2147483647 w 273"/>
              <a:gd name="T21" fmla="*/ 2147483647 h 271"/>
              <a:gd name="T22" fmla="*/ 2147483647 w 273"/>
              <a:gd name="T23" fmla="*/ 2147483647 h 271"/>
              <a:gd name="T24" fmla="*/ 2147483647 w 273"/>
              <a:gd name="T25" fmla="*/ 2147483647 h 271"/>
              <a:gd name="T26" fmla="*/ 2147483647 w 273"/>
              <a:gd name="T27" fmla="*/ 2147483647 h 271"/>
              <a:gd name="T28" fmla="*/ 2147483647 w 273"/>
              <a:gd name="T29" fmla="*/ 2147483647 h 271"/>
              <a:gd name="T30" fmla="*/ 2147483647 w 273"/>
              <a:gd name="T31" fmla="*/ 2147483647 h 271"/>
              <a:gd name="T32" fmla="*/ 2147483647 w 273"/>
              <a:gd name="T33" fmla="*/ 2147483647 h 271"/>
              <a:gd name="T34" fmla="*/ 2147483647 w 273"/>
              <a:gd name="T35" fmla="*/ 2147483647 h 271"/>
              <a:gd name="T36" fmla="*/ 2147483647 w 273"/>
              <a:gd name="T37" fmla="*/ 2147483647 h 271"/>
              <a:gd name="T38" fmla="*/ 2147483647 w 273"/>
              <a:gd name="T39" fmla="*/ 2147483647 h 271"/>
              <a:gd name="T40" fmla="*/ 2147483647 w 273"/>
              <a:gd name="T41" fmla="*/ 2147483647 h 271"/>
              <a:gd name="T42" fmla="*/ 2147483647 w 273"/>
              <a:gd name="T43" fmla="*/ 2147483647 h 271"/>
              <a:gd name="T44" fmla="*/ 2147483647 w 273"/>
              <a:gd name="T45" fmla="*/ 0 h 271"/>
              <a:gd name="T46" fmla="*/ 2147483647 w 273"/>
              <a:gd name="T47" fmla="*/ 2147483647 h 271"/>
              <a:gd name="T48" fmla="*/ 2147483647 w 273"/>
              <a:gd name="T49" fmla="*/ 2147483647 h 271"/>
              <a:gd name="T50" fmla="*/ 2147483647 w 273"/>
              <a:gd name="T51" fmla="*/ 2147483647 h 271"/>
              <a:gd name="T52" fmla="*/ 2147483647 w 273"/>
              <a:gd name="T53" fmla="*/ 2147483647 h 271"/>
              <a:gd name="T54" fmla="*/ 0 w 273"/>
              <a:gd name="T55" fmla="*/ 2147483647 h 27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73"/>
              <a:gd name="T85" fmla="*/ 0 h 271"/>
              <a:gd name="T86" fmla="*/ 273 w 273"/>
              <a:gd name="T87" fmla="*/ 271 h 271"/>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73" h="271">
                <a:moveTo>
                  <a:pt x="0" y="56"/>
                </a:moveTo>
                <a:lnTo>
                  <a:pt x="21" y="206"/>
                </a:lnTo>
                <a:lnTo>
                  <a:pt x="31" y="215"/>
                </a:lnTo>
                <a:lnTo>
                  <a:pt x="31" y="229"/>
                </a:lnTo>
                <a:lnTo>
                  <a:pt x="2" y="250"/>
                </a:lnTo>
                <a:lnTo>
                  <a:pt x="21" y="271"/>
                </a:lnTo>
                <a:lnTo>
                  <a:pt x="42" y="256"/>
                </a:lnTo>
                <a:lnTo>
                  <a:pt x="96" y="211"/>
                </a:lnTo>
                <a:lnTo>
                  <a:pt x="117" y="190"/>
                </a:lnTo>
                <a:lnTo>
                  <a:pt x="121" y="194"/>
                </a:lnTo>
                <a:lnTo>
                  <a:pt x="161" y="179"/>
                </a:lnTo>
                <a:lnTo>
                  <a:pt x="184" y="173"/>
                </a:lnTo>
                <a:lnTo>
                  <a:pt x="190" y="173"/>
                </a:lnTo>
                <a:lnTo>
                  <a:pt x="190" y="163"/>
                </a:lnTo>
                <a:lnTo>
                  <a:pt x="194" y="161"/>
                </a:lnTo>
                <a:lnTo>
                  <a:pt x="207" y="161"/>
                </a:lnTo>
                <a:lnTo>
                  <a:pt x="249" y="142"/>
                </a:lnTo>
                <a:lnTo>
                  <a:pt x="269" y="140"/>
                </a:lnTo>
                <a:lnTo>
                  <a:pt x="269" y="136"/>
                </a:lnTo>
                <a:lnTo>
                  <a:pt x="269" y="129"/>
                </a:lnTo>
                <a:lnTo>
                  <a:pt x="269" y="121"/>
                </a:lnTo>
                <a:lnTo>
                  <a:pt x="273" y="113"/>
                </a:lnTo>
                <a:lnTo>
                  <a:pt x="240" y="0"/>
                </a:lnTo>
                <a:lnTo>
                  <a:pt x="107" y="35"/>
                </a:lnTo>
                <a:lnTo>
                  <a:pt x="104" y="42"/>
                </a:lnTo>
                <a:lnTo>
                  <a:pt x="98" y="42"/>
                </a:lnTo>
                <a:lnTo>
                  <a:pt x="88" y="35"/>
                </a:lnTo>
                <a:lnTo>
                  <a:pt x="0" y="56"/>
                </a:lnTo>
                <a:close/>
              </a:path>
            </a:pathLst>
          </a:custGeom>
          <a:solidFill>
            <a:srgbClr val="FF9933"/>
          </a:solidFill>
          <a:ln w="9525">
            <a:noFill/>
            <a:round/>
            <a:headEnd/>
            <a:tailEnd/>
          </a:ln>
        </p:spPr>
        <p:txBody>
          <a:bodyPr>
            <a:prstTxWarp prst="textNoShape">
              <a:avLst/>
            </a:prstTxWarp>
          </a:bodyPr>
          <a:lstStyle/>
          <a:p>
            <a:pPr>
              <a:buFont typeface="Wingdings" charset="2"/>
              <a:buNone/>
            </a:pPr>
            <a:endParaRPr lang="en-US">
              <a:latin typeface="Impact" charset="0"/>
            </a:endParaRPr>
          </a:p>
        </p:txBody>
      </p:sp>
      <p:sp>
        <p:nvSpPr>
          <p:cNvPr id="116" name="Freeform 114"/>
          <p:cNvSpPr>
            <a:spLocks/>
          </p:cNvSpPr>
          <p:nvPr/>
        </p:nvSpPr>
        <p:spPr bwMode="auto">
          <a:xfrm>
            <a:off x="7235825" y="2505075"/>
            <a:ext cx="215900" cy="214313"/>
          </a:xfrm>
          <a:custGeom>
            <a:avLst/>
            <a:gdLst/>
            <a:ahLst/>
            <a:cxnLst>
              <a:cxn ang="0">
                <a:pos x="0" y="56"/>
              </a:cxn>
              <a:cxn ang="0">
                <a:pos x="21" y="206"/>
              </a:cxn>
              <a:cxn ang="0">
                <a:pos x="31" y="215"/>
              </a:cxn>
              <a:cxn ang="0">
                <a:pos x="31" y="229"/>
              </a:cxn>
              <a:cxn ang="0">
                <a:pos x="2" y="250"/>
              </a:cxn>
              <a:cxn ang="0">
                <a:pos x="21" y="271"/>
              </a:cxn>
              <a:cxn ang="0">
                <a:pos x="42" y="256"/>
              </a:cxn>
              <a:cxn ang="0">
                <a:pos x="96" y="211"/>
              </a:cxn>
              <a:cxn ang="0">
                <a:pos x="117" y="190"/>
              </a:cxn>
              <a:cxn ang="0">
                <a:pos x="121" y="194"/>
              </a:cxn>
              <a:cxn ang="0">
                <a:pos x="161" y="179"/>
              </a:cxn>
              <a:cxn ang="0">
                <a:pos x="184" y="173"/>
              </a:cxn>
              <a:cxn ang="0">
                <a:pos x="190" y="173"/>
              </a:cxn>
              <a:cxn ang="0">
                <a:pos x="190" y="163"/>
              </a:cxn>
              <a:cxn ang="0">
                <a:pos x="194" y="161"/>
              </a:cxn>
              <a:cxn ang="0">
                <a:pos x="207" y="161"/>
              </a:cxn>
              <a:cxn ang="0">
                <a:pos x="249" y="142"/>
              </a:cxn>
              <a:cxn ang="0">
                <a:pos x="269" y="140"/>
              </a:cxn>
              <a:cxn ang="0">
                <a:pos x="269" y="136"/>
              </a:cxn>
              <a:cxn ang="0">
                <a:pos x="269" y="129"/>
              </a:cxn>
              <a:cxn ang="0">
                <a:pos x="269" y="121"/>
              </a:cxn>
              <a:cxn ang="0">
                <a:pos x="273" y="113"/>
              </a:cxn>
              <a:cxn ang="0">
                <a:pos x="240" y="0"/>
              </a:cxn>
              <a:cxn ang="0">
                <a:pos x="107" y="35"/>
              </a:cxn>
              <a:cxn ang="0">
                <a:pos x="104" y="42"/>
              </a:cxn>
              <a:cxn ang="0">
                <a:pos x="98" y="42"/>
              </a:cxn>
              <a:cxn ang="0">
                <a:pos x="88" y="35"/>
              </a:cxn>
              <a:cxn ang="0">
                <a:pos x="0" y="56"/>
              </a:cxn>
            </a:cxnLst>
            <a:rect l="0" t="0" r="r" b="b"/>
            <a:pathLst>
              <a:path w="273" h="271">
                <a:moveTo>
                  <a:pt x="0" y="56"/>
                </a:moveTo>
                <a:lnTo>
                  <a:pt x="21" y="206"/>
                </a:lnTo>
                <a:lnTo>
                  <a:pt x="31" y="215"/>
                </a:lnTo>
                <a:lnTo>
                  <a:pt x="31" y="229"/>
                </a:lnTo>
                <a:lnTo>
                  <a:pt x="2" y="250"/>
                </a:lnTo>
                <a:lnTo>
                  <a:pt x="21" y="271"/>
                </a:lnTo>
                <a:lnTo>
                  <a:pt x="42" y="256"/>
                </a:lnTo>
                <a:lnTo>
                  <a:pt x="96" y="211"/>
                </a:lnTo>
                <a:lnTo>
                  <a:pt x="117" y="190"/>
                </a:lnTo>
                <a:lnTo>
                  <a:pt x="121" y="194"/>
                </a:lnTo>
                <a:lnTo>
                  <a:pt x="161" y="179"/>
                </a:lnTo>
                <a:lnTo>
                  <a:pt x="184" y="173"/>
                </a:lnTo>
                <a:lnTo>
                  <a:pt x="190" y="173"/>
                </a:lnTo>
                <a:lnTo>
                  <a:pt x="190" y="163"/>
                </a:lnTo>
                <a:lnTo>
                  <a:pt x="194" y="161"/>
                </a:lnTo>
                <a:lnTo>
                  <a:pt x="207" y="161"/>
                </a:lnTo>
                <a:lnTo>
                  <a:pt x="249" y="142"/>
                </a:lnTo>
                <a:lnTo>
                  <a:pt x="269" y="140"/>
                </a:lnTo>
                <a:lnTo>
                  <a:pt x="269" y="136"/>
                </a:lnTo>
                <a:lnTo>
                  <a:pt x="269" y="129"/>
                </a:lnTo>
                <a:lnTo>
                  <a:pt x="269" y="121"/>
                </a:lnTo>
                <a:lnTo>
                  <a:pt x="273" y="113"/>
                </a:lnTo>
                <a:lnTo>
                  <a:pt x="240" y="0"/>
                </a:lnTo>
                <a:lnTo>
                  <a:pt x="107" y="35"/>
                </a:lnTo>
                <a:lnTo>
                  <a:pt x="104" y="42"/>
                </a:lnTo>
                <a:lnTo>
                  <a:pt x="98" y="42"/>
                </a:lnTo>
                <a:lnTo>
                  <a:pt x="88" y="35"/>
                </a:lnTo>
                <a:lnTo>
                  <a:pt x="0" y="56"/>
                </a:lnTo>
                <a:close/>
              </a:path>
            </a:pathLst>
          </a:custGeom>
          <a:solidFill>
            <a:srgbClr val="FFFF00"/>
          </a:solidFill>
          <a:ln w="7938">
            <a:solidFill>
              <a:srgbClr val="000000"/>
            </a:solidFill>
            <a:prstDash val="solid"/>
            <a:round/>
            <a:headEnd/>
            <a:tailEnd/>
          </a:ln>
          <a:effectLst>
            <a:innerShdw blurRad="431800" dist="50800" dir="13500000">
              <a:schemeClr val="tx2">
                <a:lumMod val="75000"/>
                <a:alpha val="50000"/>
              </a:schemeClr>
            </a:innerShdw>
          </a:effectLst>
        </p:spPr>
        <p:txBody>
          <a:bodyPr/>
          <a:lstStyle/>
          <a:p>
            <a:pPr>
              <a:buFont typeface="Wingdings" pitchFamily="2" charset="2"/>
              <a:buNone/>
              <a:defRPr/>
            </a:pPr>
            <a:endParaRPr lang="en-US" dirty="0">
              <a:latin typeface="Impact" pitchFamily="34" charset="0"/>
            </a:endParaRPr>
          </a:p>
        </p:txBody>
      </p:sp>
      <p:sp>
        <p:nvSpPr>
          <p:cNvPr id="35977" name="Freeform 115"/>
          <p:cNvSpPr>
            <a:spLocks/>
          </p:cNvSpPr>
          <p:nvPr/>
        </p:nvSpPr>
        <p:spPr bwMode="auto">
          <a:xfrm>
            <a:off x="7427913" y="2498725"/>
            <a:ext cx="111125" cy="117475"/>
          </a:xfrm>
          <a:custGeom>
            <a:avLst/>
            <a:gdLst>
              <a:gd name="T0" fmla="*/ 0 w 140"/>
              <a:gd name="T1" fmla="*/ 2147483647 h 148"/>
              <a:gd name="T2" fmla="*/ 2147483647 w 140"/>
              <a:gd name="T3" fmla="*/ 0 h 148"/>
              <a:gd name="T4" fmla="*/ 2147483647 w 140"/>
              <a:gd name="T5" fmla="*/ 2147483647 h 148"/>
              <a:gd name="T6" fmla="*/ 2147483647 w 140"/>
              <a:gd name="T7" fmla="*/ 2147483647 h 148"/>
              <a:gd name="T8" fmla="*/ 2147483647 w 140"/>
              <a:gd name="T9" fmla="*/ 2147483647 h 148"/>
              <a:gd name="T10" fmla="*/ 2147483647 w 140"/>
              <a:gd name="T11" fmla="*/ 2147483647 h 148"/>
              <a:gd name="T12" fmla="*/ 2147483647 w 140"/>
              <a:gd name="T13" fmla="*/ 2147483647 h 148"/>
              <a:gd name="T14" fmla="*/ 2147483647 w 140"/>
              <a:gd name="T15" fmla="*/ 2147483647 h 148"/>
              <a:gd name="T16" fmla="*/ 2147483647 w 140"/>
              <a:gd name="T17" fmla="*/ 2147483647 h 148"/>
              <a:gd name="T18" fmla="*/ 2147483647 w 140"/>
              <a:gd name="T19" fmla="*/ 2147483647 h 148"/>
              <a:gd name="T20" fmla="*/ 2147483647 w 140"/>
              <a:gd name="T21" fmla="*/ 2147483647 h 148"/>
              <a:gd name="T22" fmla="*/ 2147483647 w 140"/>
              <a:gd name="T23" fmla="*/ 2147483647 h 148"/>
              <a:gd name="T24" fmla="*/ 2147483647 w 140"/>
              <a:gd name="T25" fmla="*/ 2147483647 h 148"/>
              <a:gd name="T26" fmla="*/ 2147483647 w 140"/>
              <a:gd name="T27" fmla="*/ 2147483647 h 148"/>
              <a:gd name="T28" fmla="*/ 2147483647 w 140"/>
              <a:gd name="T29" fmla="*/ 2147483647 h 148"/>
              <a:gd name="T30" fmla="*/ 2147483647 w 140"/>
              <a:gd name="T31" fmla="*/ 2147483647 h 148"/>
              <a:gd name="T32" fmla="*/ 2147483647 w 140"/>
              <a:gd name="T33" fmla="*/ 2147483647 h 148"/>
              <a:gd name="T34" fmla="*/ 2147483647 w 140"/>
              <a:gd name="T35" fmla="*/ 2147483647 h 148"/>
              <a:gd name="T36" fmla="*/ 2147483647 w 140"/>
              <a:gd name="T37" fmla="*/ 2147483647 h 148"/>
              <a:gd name="T38" fmla="*/ 2147483647 w 140"/>
              <a:gd name="T39" fmla="*/ 2147483647 h 148"/>
              <a:gd name="T40" fmla="*/ 2147483647 w 140"/>
              <a:gd name="T41" fmla="*/ 2147483647 h 148"/>
              <a:gd name="T42" fmla="*/ 2147483647 w 140"/>
              <a:gd name="T43" fmla="*/ 2147483647 h 148"/>
              <a:gd name="T44" fmla="*/ 2147483647 w 140"/>
              <a:gd name="T45" fmla="*/ 2147483647 h 148"/>
              <a:gd name="T46" fmla="*/ 2147483647 w 140"/>
              <a:gd name="T47" fmla="*/ 2147483647 h 148"/>
              <a:gd name="T48" fmla="*/ 2147483647 w 140"/>
              <a:gd name="T49" fmla="*/ 2147483647 h 148"/>
              <a:gd name="T50" fmla="*/ 2147483647 w 140"/>
              <a:gd name="T51" fmla="*/ 2147483647 h 148"/>
              <a:gd name="T52" fmla="*/ 2147483647 w 140"/>
              <a:gd name="T53" fmla="*/ 2147483647 h 148"/>
              <a:gd name="T54" fmla="*/ 2147483647 w 140"/>
              <a:gd name="T55" fmla="*/ 2147483647 h 148"/>
              <a:gd name="T56" fmla="*/ 2147483647 w 140"/>
              <a:gd name="T57" fmla="*/ 2147483647 h 148"/>
              <a:gd name="T58" fmla="*/ 2147483647 w 140"/>
              <a:gd name="T59" fmla="*/ 2147483647 h 148"/>
              <a:gd name="T60" fmla="*/ 2147483647 w 140"/>
              <a:gd name="T61" fmla="*/ 2147483647 h 148"/>
              <a:gd name="T62" fmla="*/ 2147483647 w 140"/>
              <a:gd name="T63" fmla="*/ 2147483647 h 148"/>
              <a:gd name="T64" fmla="*/ 0 w 140"/>
              <a:gd name="T65" fmla="*/ 2147483647 h 1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0"/>
              <a:gd name="T100" fmla="*/ 0 h 148"/>
              <a:gd name="T101" fmla="*/ 140 w 140"/>
              <a:gd name="T102" fmla="*/ 148 h 1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0" h="148">
                <a:moveTo>
                  <a:pt x="0" y="10"/>
                </a:moveTo>
                <a:lnTo>
                  <a:pt x="57" y="0"/>
                </a:lnTo>
                <a:lnTo>
                  <a:pt x="61" y="16"/>
                </a:lnTo>
                <a:lnTo>
                  <a:pt x="73" y="21"/>
                </a:lnTo>
                <a:lnTo>
                  <a:pt x="79" y="43"/>
                </a:lnTo>
                <a:lnTo>
                  <a:pt x="105" y="45"/>
                </a:lnTo>
                <a:lnTo>
                  <a:pt x="105" y="48"/>
                </a:lnTo>
                <a:lnTo>
                  <a:pt x="117" y="58"/>
                </a:lnTo>
                <a:lnTo>
                  <a:pt x="117" y="64"/>
                </a:lnTo>
                <a:lnTo>
                  <a:pt x="127" y="64"/>
                </a:lnTo>
                <a:lnTo>
                  <a:pt x="127" y="69"/>
                </a:lnTo>
                <a:lnTo>
                  <a:pt x="140" y="85"/>
                </a:lnTo>
                <a:lnTo>
                  <a:pt x="123" y="87"/>
                </a:lnTo>
                <a:lnTo>
                  <a:pt x="115" y="94"/>
                </a:lnTo>
                <a:lnTo>
                  <a:pt x="107" y="94"/>
                </a:lnTo>
                <a:lnTo>
                  <a:pt x="107" y="108"/>
                </a:lnTo>
                <a:lnTo>
                  <a:pt x="100" y="108"/>
                </a:lnTo>
                <a:lnTo>
                  <a:pt x="94" y="100"/>
                </a:lnTo>
                <a:lnTo>
                  <a:pt x="94" y="79"/>
                </a:lnTo>
                <a:lnTo>
                  <a:pt x="94" y="66"/>
                </a:lnTo>
                <a:lnTo>
                  <a:pt x="84" y="64"/>
                </a:lnTo>
                <a:lnTo>
                  <a:pt x="75" y="73"/>
                </a:lnTo>
                <a:lnTo>
                  <a:pt x="75" y="94"/>
                </a:lnTo>
                <a:lnTo>
                  <a:pt x="82" y="100"/>
                </a:lnTo>
                <a:lnTo>
                  <a:pt x="82" y="112"/>
                </a:lnTo>
                <a:lnTo>
                  <a:pt x="61" y="129"/>
                </a:lnTo>
                <a:lnTo>
                  <a:pt x="36" y="148"/>
                </a:lnTo>
                <a:lnTo>
                  <a:pt x="29" y="148"/>
                </a:lnTo>
                <a:lnTo>
                  <a:pt x="29" y="142"/>
                </a:lnTo>
                <a:lnTo>
                  <a:pt x="29" y="137"/>
                </a:lnTo>
                <a:lnTo>
                  <a:pt x="29" y="129"/>
                </a:lnTo>
                <a:lnTo>
                  <a:pt x="31" y="121"/>
                </a:lnTo>
                <a:lnTo>
                  <a:pt x="0" y="10"/>
                </a:lnTo>
                <a:close/>
              </a:path>
            </a:pathLst>
          </a:custGeom>
          <a:solidFill>
            <a:srgbClr val="D8D8D8"/>
          </a:solidFill>
          <a:ln w="9525">
            <a:noFill/>
            <a:round/>
            <a:headEnd/>
            <a:tailEnd/>
          </a:ln>
        </p:spPr>
        <p:txBody>
          <a:bodyPr>
            <a:prstTxWarp prst="textNoShape">
              <a:avLst/>
            </a:prstTxWarp>
          </a:bodyPr>
          <a:lstStyle/>
          <a:p>
            <a:pPr>
              <a:buFont typeface="Wingdings" charset="2"/>
              <a:buNone/>
            </a:pPr>
            <a:endParaRPr lang="en-US">
              <a:latin typeface="Impact" charset="0"/>
            </a:endParaRPr>
          </a:p>
        </p:txBody>
      </p:sp>
      <p:sp>
        <p:nvSpPr>
          <p:cNvPr id="35978" name="Freeform 116"/>
          <p:cNvSpPr>
            <a:spLocks/>
          </p:cNvSpPr>
          <p:nvPr/>
        </p:nvSpPr>
        <p:spPr bwMode="auto">
          <a:xfrm>
            <a:off x="7427913" y="2498725"/>
            <a:ext cx="111125" cy="117475"/>
          </a:xfrm>
          <a:custGeom>
            <a:avLst/>
            <a:gdLst>
              <a:gd name="T0" fmla="*/ 0 w 140"/>
              <a:gd name="T1" fmla="*/ 2147483647 h 148"/>
              <a:gd name="T2" fmla="*/ 2147483647 w 140"/>
              <a:gd name="T3" fmla="*/ 0 h 148"/>
              <a:gd name="T4" fmla="*/ 2147483647 w 140"/>
              <a:gd name="T5" fmla="*/ 2147483647 h 148"/>
              <a:gd name="T6" fmla="*/ 2147483647 w 140"/>
              <a:gd name="T7" fmla="*/ 2147483647 h 148"/>
              <a:gd name="T8" fmla="*/ 2147483647 w 140"/>
              <a:gd name="T9" fmla="*/ 2147483647 h 148"/>
              <a:gd name="T10" fmla="*/ 2147483647 w 140"/>
              <a:gd name="T11" fmla="*/ 2147483647 h 148"/>
              <a:gd name="T12" fmla="*/ 2147483647 w 140"/>
              <a:gd name="T13" fmla="*/ 2147483647 h 148"/>
              <a:gd name="T14" fmla="*/ 2147483647 w 140"/>
              <a:gd name="T15" fmla="*/ 2147483647 h 148"/>
              <a:gd name="T16" fmla="*/ 2147483647 w 140"/>
              <a:gd name="T17" fmla="*/ 2147483647 h 148"/>
              <a:gd name="T18" fmla="*/ 2147483647 w 140"/>
              <a:gd name="T19" fmla="*/ 2147483647 h 148"/>
              <a:gd name="T20" fmla="*/ 2147483647 w 140"/>
              <a:gd name="T21" fmla="*/ 2147483647 h 148"/>
              <a:gd name="T22" fmla="*/ 2147483647 w 140"/>
              <a:gd name="T23" fmla="*/ 2147483647 h 148"/>
              <a:gd name="T24" fmla="*/ 2147483647 w 140"/>
              <a:gd name="T25" fmla="*/ 2147483647 h 148"/>
              <a:gd name="T26" fmla="*/ 2147483647 w 140"/>
              <a:gd name="T27" fmla="*/ 2147483647 h 148"/>
              <a:gd name="T28" fmla="*/ 2147483647 w 140"/>
              <a:gd name="T29" fmla="*/ 2147483647 h 148"/>
              <a:gd name="T30" fmla="*/ 2147483647 w 140"/>
              <a:gd name="T31" fmla="*/ 2147483647 h 148"/>
              <a:gd name="T32" fmla="*/ 2147483647 w 140"/>
              <a:gd name="T33" fmla="*/ 2147483647 h 148"/>
              <a:gd name="T34" fmla="*/ 2147483647 w 140"/>
              <a:gd name="T35" fmla="*/ 2147483647 h 148"/>
              <a:gd name="T36" fmla="*/ 2147483647 w 140"/>
              <a:gd name="T37" fmla="*/ 2147483647 h 148"/>
              <a:gd name="T38" fmla="*/ 2147483647 w 140"/>
              <a:gd name="T39" fmla="*/ 2147483647 h 148"/>
              <a:gd name="T40" fmla="*/ 2147483647 w 140"/>
              <a:gd name="T41" fmla="*/ 2147483647 h 148"/>
              <a:gd name="T42" fmla="*/ 2147483647 w 140"/>
              <a:gd name="T43" fmla="*/ 2147483647 h 148"/>
              <a:gd name="T44" fmla="*/ 2147483647 w 140"/>
              <a:gd name="T45" fmla="*/ 2147483647 h 148"/>
              <a:gd name="T46" fmla="*/ 2147483647 w 140"/>
              <a:gd name="T47" fmla="*/ 2147483647 h 148"/>
              <a:gd name="T48" fmla="*/ 2147483647 w 140"/>
              <a:gd name="T49" fmla="*/ 2147483647 h 148"/>
              <a:gd name="T50" fmla="*/ 2147483647 w 140"/>
              <a:gd name="T51" fmla="*/ 2147483647 h 148"/>
              <a:gd name="T52" fmla="*/ 2147483647 w 140"/>
              <a:gd name="T53" fmla="*/ 2147483647 h 148"/>
              <a:gd name="T54" fmla="*/ 2147483647 w 140"/>
              <a:gd name="T55" fmla="*/ 2147483647 h 148"/>
              <a:gd name="T56" fmla="*/ 2147483647 w 140"/>
              <a:gd name="T57" fmla="*/ 2147483647 h 148"/>
              <a:gd name="T58" fmla="*/ 2147483647 w 140"/>
              <a:gd name="T59" fmla="*/ 2147483647 h 148"/>
              <a:gd name="T60" fmla="*/ 2147483647 w 140"/>
              <a:gd name="T61" fmla="*/ 2147483647 h 148"/>
              <a:gd name="T62" fmla="*/ 2147483647 w 140"/>
              <a:gd name="T63" fmla="*/ 2147483647 h 148"/>
              <a:gd name="T64" fmla="*/ 0 w 140"/>
              <a:gd name="T65" fmla="*/ 2147483647 h 14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0"/>
              <a:gd name="T100" fmla="*/ 0 h 148"/>
              <a:gd name="T101" fmla="*/ 140 w 140"/>
              <a:gd name="T102" fmla="*/ 148 h 14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0" h="148">
                <a:moveTo>
                  <a:pt x="0" y="10"/>
                </a:moveTo>
                <a:lnTo>
                  <a:pt x="57" y="0"/>
                </a:lnTo>
                <a:lnTo>
                  <a:pt x="61" y="16"/>
                </a:lnTo>
                <a:lnTo>
                  <a:pt x="73" y="21"/>
                </a:lnTo>
                <a:lnTo>
                  <a:pt x="79" y="43"/>
                </a:lnTo>
                <a:lnTo>
                  <a:pt x="105" y="45"/>
                </a:lnTo>
                <a:lnTo>
                  <a:pt x="105" y="48"/>
                </a:lnTo>
                <a:lnTo>
                  <a:pt x="117" y="58"/>
                </a:lnTo>
                <a:lnTo>
                  <a:pt x="117" y="64"/>
                </a:lnTo>
                <a:lnTo>
                  <a:pt x="127" y="64"/>
                </a:lnTo>
                <a:lnTo>
                  <a:pt x="127" y="69"/>
                </a:lnTo>
                <a:lnTo>
                  <a:pt x="140" y="85"/>
                </a:lnTo>
                <a:lnTo>
                  <a:pt x="123" y="87"/>
                </a:lnTo>
                <a:lnTo>
                  <a:pt x="115" y="94"/>
                </a:lnTo>
                <a:lnTo>
                  <a:pt x="107" y="94"/>
                </a:lnTo>
                <a:lnTo>
                  <a:pt x="107" y="108"/>
                </a:lnTo>
                <a:lnTo>
                  <a:pt x="100" y="108"/>
                </a:lnTo>
                <a:lnTo>
                  <a:pt x="94" y="100"/>
                </a:lnTo>
                <a:lnTo>
                  <a:pt x="94" y="79"/>
                </a:lnTo>
                <a:lnTo>
                  <a:pt x="94" y="66"/>
                </a:lnTo>
                <a:lnTo>
                  <a:pt x="84" y="64"/>
                </a:lnTo>
                <a:lnTo>
                  <a:pt x="75" y="73"/>
                </a:lnTo>
                <a:lnTo>
                  <a:pt x="75" y="94"/>
                </a:lnTo>
                <a:lnTo>
                  <a:pt x="82" y="100"/>
                </a:lnTo>
                <a:lnTo>
                  <a:pt x="82" y="112"/>
                </a:lnTo>
                <a:lnTo>
                  <a:pt x="61" y="129"/>
                </a:lnTo>
                <a:lnTo>
                  <a:pt x="36" y="148"/>
                </a:lnTo>
                <a:lnTo>
                  <a:pt x="29" y="148"/>
                </a:lnTo>
                <a:lnTo>
                  <a:pt x="29" y="142"/>
                </a:lnTo>
                <a:lnTo>
                  <a:pt x="29" y="137"/>
                </a:lnTo>
                <a:lnTo>
                  <a:pt x="29" y="129"/>
                </a:lnTo>
                <a:lnTo>
                  <a:pt x="31" y="121"/>
                </a:lnTo>
                <a:lnTo>
                  <a:pt x="0" y="10"/>
                </a:lnTo>
                <a:close/>
              </a:path>
            </a:pathLst>
          </a:custGeom>
          <a:solidFill>
            <a:srgbClr val="FFFF00"/>
          </a:solid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35979" name="Freeform 117"/>
          <p:cNvSpPr>
            <a:spLocks/>
          </p:cNvSpPr>
          <p:nvPr/>
        </p:nvSpPr>
        <p:spPr bwMode="auto">
          <a:xfrm>
            <a:off x="7234238" y="2346325"/>
            <a:ext cx="417512" cy="220663"/>
          </a:xfrm>
          <a:custGeom>
            <a:avLst/>
            <a:gdLst>
              <a:gd name="T0" fmla="*/ 0 w 526"/>
              <a:gd name="T1" fmla="*/ 2147483647 h 279"/>
              <a:gd name="T2" fmla="*/ 2147483647 w 526"/>
              <a:gd name="T3" fmla="*/ 2147483647 h 279"/>
              <a:gd name="T4" fmla="*/ 2147483647 w 526"/>
              <a:gd name="T5" fmla="*/ 2147483647 h 279"/>
              <a:gd name="T6" fmla="*/ 2147483647 w 526"/>
              <a:gd name="T7" fmla="*/ 2147483647 h 279"/>
              <a:gd name="T8" fmla="*/ 2147483647 w 526"/>
              <a:gd name="T9" fmla="*/ 2147483647 h 279"/>
              <a:gd name="T10" fmla="*/ 2147483647 w 526"/>
              <a:gd name="T11" fmla="*/ 2147483647 h 279"/>
              <a:gd name="T12" fmla="*/ 2147483647 w 526"/>
              <a:gd name="T13" fmla="*/ 2147483647 h 279"/>
              <a:gd name="T14" fmla="*/ 2147483647 w 526"/>
              <a:gd name="T15" fmla="*/ 2147483647 h 279"/>
              <a:gd name="T16" fmla="*/ 2147483647 w 526"/>
              <a:gd name="T17" fmla="*/ 2147483647 h 279"/>
              <a:gd name="T18" fmla="*/ 2147483647 w 526"/>
              <a:gd name="T19" fmla="*/ 2147483647 h 279"/>
              <a:gd name="T20" fmla="*/ 2147483647 w 526"/>
              <a:gd name="T21" fmla="*/ 2147483647 h 279"/>
              <a:gd name="T22" fmla="*/ 2147483647 w 526"/>
              <a:gd name="T23" fmla="*/ 2147483647 h 279"/>
              <a:gd name="T24" fmla="*/ 2147483647 w 526"/>
              <a:gd name="T25" fmla="*/ 2147483647 h 279"/>
              <a:gd name="T26" fmla="*/ 2147483647 w 526"/>
              <a:gd name="T27" fmla="*/ 2147483647 h 279"/>
              <a:gd name="T28" fmla="*/ 2147483647 w 526"/>
              <a:gd name="T29" fmla="*/ 2147483647 h 279"/>
              <a:gd name="T30" fmla="*/ 2147483647 w 526"/>
              <a:gd name="T31" fmla="*/ 2147483647 h 279"/>
              <a:gd name="T32" fmla="*/ 2147483647 w 526"/>
              <a:gd name="T33" fmla="*/ 2147483647 h 279"/>
              <a:gd name="T34" fmla="*/ 2147483647 w 526"/>
              <a:gd name="T35" fmla="*/ 2147483647 h 279"/>
              <a:gd name="T36" fmla="*/ 2147483647 w 526"/>
              <a:gd name="T37" fmla="*/ 2147483647 h 279"/>
              <a:gd name="T38" fmla="*/ 2147483647 w 526"/>
              <a:gd name="T39" fmla="*/ 2147483647 h 279"/>
              <a:gd name="T40" fmla="*/ 2147483647 w 526"/>
              <a:gd name="T41" fmla="*/ 2147483647 h 279"/>
              <a:gd name="T42" fmla="*/ 2147483647 w 526"/>
              <a:gd name="T43" fmla="*/ 2147483647 h 279"/>
              <a:gd name="T44" fmla="*/ 2147483647 w 526"/>
              <a:gd name="T45" fmla="*/ 2147483647 h 279"/>
              <a:gd name="T46" fmla="*/ 2147483647 w 526"/>
              <a:gd name="T47" fmla="*/ 2147483647 h 279"/>
              <a:gd name="T48" fmla="*/ 2147483647 w 526"/>
              <a:gd name="T49" fmla="*/ 2147483647 h 279"/>
              <a:gd name="T50" fmla="*/ 2147483647 w 526"/>
              <a:gd name="T51" fmla="*/ 2147483647 h 279"/>
              <a:gd name="T52" fmla="*/ 2147483647 w 526"/>
              <a:gd name="T53" fmla="*/ 2147483647 h 279"/>
              <a:gd name="T54" fmla="*/ 2147483647 w 526"/>
              <a:gd name="T55" fmla="*/ 2147483647 h 279"/>
              <a:gd name="T56" fmla="*/ 2147483647 w 526"/>
              <a:gd name="T57" fmla="*/ 0 h 279"/>
              <a:gd name="T58" fmla="*/ 2147483647 w 526"/>
              <a:gd name="T59" fmla="*/ 2147483647 h 279"/>
              <a:gd name="T60" fmla="*/ 2147483647 w 526"/>
              <a:gd name="T61" fmla="*/ 2147483647 h 279"/>
              <a:gd name="T62" fmla="*/ 2147483647 w 526"/>
              <a:gd name="T63" fmla="*/ 2147483647 h 279"/>
              <a:gd name="T64" fmla="*/ 2147483647 w 526"/>
              <a:gd name="T65" fmla="*/ 2147483647 h 27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26"/>
              <a:gd name="T100" fmla="*/ 0 h 279"/>
              <a:gd name="T101" fmla="*/ 526 w 526"/>
              <a:gd name="T102" fmla="*/ 279 h 27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26" h="279">
                <a:moveTo>
                  <a:pt x="0" y="114"/>
                </a:moveTo>
                <a:lnTo>
                  <a:pt x="0" y="256"/>
                </a:lnTo>
                <a:lnTo>
                  <a:pt x="4" y="258"/>
                </a:lnTo>
                <a:lnTo>
                  <a:pt x="92" y="237"/>
                </a:lnTo>
                <a:lnTo>
                  <a:pt x="104" y="244"/>
                </a:lnTo>
                <a:lnTo>
                  <a:pt x="107" y="244"/>
                </a:lnTo>
                <a:lnTo>
                  <a:pt x="111" y="237"/>
                </a:lnTo>
                <a:lnTo>
                  <a:pt x="244" y="202"/>
                </a:lnTo>
                <a:lnTo>
                  <a:pt x="301" y="190"/>
                </a:lnTo>
                <a:lnTo>
                  <a:pt x="307" y="208"/>
                </a:lnTo>
                <a:lnTo>
                  <a:pt x="317" y="212"/>
                </a:lnTo>
                <a:lnTo>
                  <a:pt x="324" y="235"/>
                </a:lnTo>
                <a:lnTo>
                  <a:pt x="349" y="237"/>
                </a:lnTo>
                <a:lnTo>
                  <a:pt x="349" y="240"/>
                </a:lnTo>
                <a:lnTo>
                  <a:pt x="363" y="252"/>
                </a:lnTo>
                <a:lnTo>
                  <a:pt x="363" y="256"/>
                </a:lnTo>
                <a:lnTo>
                  <a:pt x="371" y="256"/>
                </a:lnTo>
                <a:lnTo>
                  <a:pt x="371" y="263"/>
                </a:lnTo>
                <a:lnTo>
                  <a:pt x="384" y="279"/>
                </a:lnTo>
                <a:lnTo>
                  <a:pt x="388" y="267"/>
                </a:lnTo>
                <a:lnTo>
                  <a:pt x="405" y="244"/>
                </a:lnTo>
                <a:lnTo>
                  <a:pt x="426" y="223"/>
                </a:lnTo>
                <a:lnTo>
                  <a:pt x="428" y="223"/>
                </a:lnTo>
                <a:lnTo>
                  <a:pt x="432" y="237"/>
                </a:lnTo>
                <a:lnTo>
                  <a:pt x="432" y="252"/>
                </a:lnTo>
                <a:lnTo>
                  <a:pt x="436" y="252"/>
                </a:lnTo>
                <a:lnTo>
                  <a:pt x="447" y="252"/>
                </a:lnTo>
                <a:lnTo>
                  <a:pt x="470" y="229"/>
                </a:lnTo>
                <a:lnTo>
                  <a:pt x="493" y="219"/>
                </a:lnTo>
                <a:lnTo>
                  <a:pt x="513" y="208"/>
                </a:lnTo>
                <a:lnTo>
                  <a:pt x="526" y="213"/>
                </a:lnTo>
                <a:lnTo>
                  <a:pt x="526" y="196"/>
                </a:lnTo>
                <a:lnTo>
                  <a:pt x="515" y="164"/>
                </a:lnTo>
                <a:lnTo>
                  <a:pt x="490" y="127"/>
                </a:lnTo>
                <a:lnTo>
                  <a:pt x="482" y="127"/>
                </a:lnTo>
                <a:lnTo>
                  <a:pt x="470" y="127"/>
                </a:lnTo>
                <a:lnTo>
                  <a:pt x="468" y="135"/>
                </a:lnTo>
                <a:lnTo>
                  <a:pt x="482" y="146"/>
                </a:lnTo>
                <a:lnTo>
                  <a:pt x="501" y="164"/>
                </a:lnTo>
                <a:lnTo>
                  <a:pt x="503" y="167"/>
                </a:lnTo>
                <a:lnTo>
                  <a:pt x="493" y="190"/>
                </a:lnTo>
                <a:lnTo>
                  <a:pt x="476" y="196"/>
                </a:lnTo>
                <a:lnTo>
                  <a:pt x="436" y="196"/>
                </a:lnTo>
                <a:lnTo>
                  <a:pt x="426" y="179"/>
                </a:lnTo>
                <a:lnTo>
                  <a:pt x="411" y="158"/>
                </a:lnTo>
                <a:lnTo>
                  <a:pt x="382" y="127"/>
                </a:lnTo>
                <a:lnTo>
                  <a:pt x="363" y="119"/>
                </a:lnTo>
                <a:lnTo>
                  <a:pt x="342" y="119"/>
                </a:lnTo>
                <a:lnTo>
                  <a:pt x="342" y="104"/>
                </a:lnTo>
                <a:lnTo>
                  <a:pt x="346" y="83"/>
                </a:lnTo>
                <a:lnTo>
                  <a:pt x="351" y="66"/>
                </a:lnTo>
                <a:lnTo>
                  <a:pt x="363" y="60"/>
                </a:lnTo>
                <a:lnTo>
                  <a:pt x="367" y="54"/>
                </a:lnTo>
                <a:lnTo>
                  <a:pt x="363" y="42"/>
                </a:lnTo>
                <a:lnTo>
                  <a:pt x="346" y="25"/>
                </a:lnTo>
                <a:lnTo>
                  <a:pt x="340" y="4"/>
                </a:lnTo>
                <a:lnTo>
                  <a:pt x="328" y="0"/>
                </a:lnTo>
                <a:lnTo>
                  <a:pt x="317" y="0"/>
                </a:lnTo>
                <a:lnTo>
                  <a:pt x="301" y="21"/>
                </a:lnTo>
                <a:lnTo>
                  <a:pt x="286" y="25"/>
                </a:lnTo>
                <a:lnTo>
                  <a:pt x="296" y="39"/>
                </a:lnTo>
                <a:lnTo>
                  <a:pt x="286" y="42"/>
                </a:lnTo>
                <a:lnTo>
                  <a:pt x="284" y="39"/>
                </a:lnTo>
                <a:lnTo>
                  <a:pt x="280" y="42"/>
                </a:lnTo>
                <a:lnTo>
                  <a:pt x="280" y="54"/>
                </a:lnTo>
                <a:lnTo>
                  <a:pt x="107" y="91"/>
                </a:lnTo>
                <a:lnTo>
                  <a:pt x="0" y="114"/>
                </a:lnTo>
                <a:close/>
              </a:path>
            </a:pathLst>
          </a:custGeom>
          <a:noFill/>
          <a:ln w="9525">
            <a:noFill/>
            <a:round/>
            <a:headEnd/>
            <a:tailEnd/>
          </a:ln>
        </p:spPr>
        <p:txBody>
          <a:bodyPr>
            <a:prstTxWarp prst="textNoShape">
              <a:avLst/>
            </a:prstTxWarp>
          </a:bodyPr>
          <a:lstStyle/>
          <a:p>
            <a:pPr>
              <a:buFont typeface="Wingdings" charset="2"/>
              <a:buNone/>
            </a:pPr>
            <a:endParaRPr lang="en-US">
              <a:latin typeface="Impact" charset="0"/>
            </a:endParaRPr>
          </a:p>
        </p:txBody>
      </p:sp>
      <p:sp>
        <p:nvSpPr>
          <p:cNvPr id="120" name="Freeform 118"/>
          <p:cNvSpPr>
            <a:spLocks/>
          </p:cNvSpPr>
          <p:nvPr/>
        </p:nvSpPr>
        <p:spPr bwMode="auto">
          <a:xfrm>
            <a:off x="7234238" y="2346325"/>
            <a:ext cx="417512" cy="220663"/>
          </a:xfrm>
          <a:custGeom>
            <a:avLst/>
            <a:gdLst/>
            <a:ahLst/>
            <a:cxnLst>
              <a:cxn ang="0">
                <a:pos x="0" y="256"/>
              </a:cxn>
              <a:cxn ang="0">
                <a:pos x="92" y="237"/>
              </a:cxn>
              <a:cxn ang="0">
                <a:pos x="107" y="244"/>
              </a:cxn>
              <a:cxn ang="0">
                <a:pos x="244" y="202"/>
              </a:cxn>
              <a:cxn ang="0">
                <a:pos x="307" y="208"/>
              </a:cxn>
              <a:cxn ang="0">
                <a:pos x="324" y="235"/>
              </a:cxn>
              <a:cxn ang="0">
                <a:pos x="349" y="240"/>
              </a:cxn>
              <a:cxn ang="0">
                <a:pos x="363" y="256"/>
              </a:cxn>
              <a:cxn ang="0">
                <a:pos x="371" y="263"/>
              </a:cxn>
              <a:cxn ang="0">
                <a:pos x="388" y="267"/>
              </a:cxn>
              <a:cxn ang="0">
                <a:pos x="426" y="223"/>
              </a:cxn>
              <a:cxn ang="0">
                <a:pos x="432" y="237"/>
              </a:cxn>
              <a:cxn ang="0">
                <a:pos x="436" y="252"/>
              </a:cxn>
              <a:cxn ang="0">
                <a:pos x="470" y="229"/>
              </a:cxn>
              <a:cxn ang="0">
                <a:pos x="513" y="208"/>
              </a:cxn>
              <a:cxn ang="0">
                <a:pos x="526" y="196"/>
              </a:cxn>
              <a:cxn ang="0">
                <a:pos x="490" y="127"/>
              </a:cxn>
              <a:cxn ang="0">
                <a:pos x="470" y="127"/>
              </a:cxn>
              <a:cxn ang="0">
                <a:pos x="482" y="146"/>
              </a:cxn>
              <a:cxn ang="0">
                <a:pos x="503" y="167"/>
              </a:cxn>
              <a:cxn ang="0">
                <a:pos x="476" y="196"/>
              </a:cxn>
              <a:cxn ang="0">
                <a:pos x="426" y="179"/>
              </a:cxn>
              <a:cxn ang="0">
                <a:pos x="382" y="127"/>
              </a:cxn>
              <a:cxn ang="0">
                <a:pos x="342" y="119"/>
              </a:cxn>
              <a:cxn ang="0">
                <a:pos x="346" y="83"/>
              </a:cxn>
              <a:cxn ang="0">
                <a:pos x="363" y="60"/>
              </a:cxn>
              <a:cxn ang="0">
                <a:pos x="363" y="42"/>
              </a:cxn>
              <a:cxn ang="0">
                <a:pos x="340" y="4"/>
              </a:cxn>
              <a:cxn ang="0">
                <a:pos x="317" y="0"/>
              </a:cxn>
              <a:cxn ang="0">
                <a:pos x="286" y="25"/>
              </a:cxn>
              <a:cxn ang="0">
                <a:pos x="286" y="42"/>
              </a:cxn>
              <a:cxn ang="0">
                <a:pos x="280" y="42"/>
              </a:cxn>
              <a:cxn ang="0">
                <a:pos x="107" y="91"/>
              </a:cxn>
            </a:cxnLst>
            <a:rect l="0" t="0" r="r" b="b"/>
            <a:pathLst>
              <a:path w="526" h="279">
                <a:moveTo>
                  <a:pt x="0" y="114"/>
                </a:moveTo>
                <a:lnTo>
                  <a:pt x="0" y="256"/>
                </a:lnTo>
                <a:lnTo>
                  <a:pt x="4" y="258"/>
                </a:lnTo>
                <a:lnTo>
                  <a:pt x="92" y="237"/>
                </a:lnTo>
                <a:lnTo>
                  <a:pt x="104" y="244"/>
                </a:lnTo>
                <a:lnTo>
                  <a:pt x="107" y="244"/>
                </a:lnTo>
                <a:lnTo>
                  <a:pt x="111" y="237"/>
                </a:lnTo>
                <a:lnTo>
                  <a:pt x="244" y="202"/>
                </a:lnTo>
                <a:lnTo>
                  <a:pt x="301" y="190"/>
                </a:lnTo>
                <a:lnTo>
                  <a:pt x="307" y="208"/>
                </a:lnTo>
                <a:lnTo>
                  <a:pt x="317" y="212"/>
                </a:lnTo>
                <a:lnTo>
                  <a:pt x="324" y="235"/>
                </a:lnTo>
                <a:lnTo>
                  <a:pt x="349" y="237"/>
                </a:lnTo>
                <a:lnTo>
                  <a:pt x="349" y="240"/>
                </a:lnTo>
                <a:lnTo>
                  <a:pt x="363" y="252"/>
                </a:lnTo>
                <a:lnTo>
                  <a:pt x="363" y="256"/>
                </a:lnTo>
                <a:lnTo>
                  <a:pt x="371" y="256"/>
                </a:lnTo>
                <a:lnTo>
                  <a:pt x="371" y="263"/>
                </a:lnTo>
                <a:lnTo>
                  <a:pt x="384" y="279"/>
                </a:lnTo>
                <a:lnTo>
                  <a:pt x="388" y="267"/>
                </a:lnTo>
                <a:lnTo>
                  <a:pt x="405" y="244"/>
                </a:lnTo>
                <a:lnTo>
                  <a:pt x="426" y="223"/>
                </a:lnTo>
                <a:lnTo>
                  <a:pt x="428" y="223"/>
                </a:lnTo>
                <a:lnTo>
                  <a:pt x="432" y="237"/>
                </a:lnTo>
                <a:lnTo>
                  <a:pt x="432" y="252"/>
                </a:lnTo>
                <a:lnTo>
                  <a:pt x="436" y="252"/>
                </a:lnTo>
                <a:lnTo>
                  <a:pt x="447" y="252"/>
                </a:lnTo>
                <a:lnTo>
                  <a:pt x="470" y="229"/>
                </a:lnTo>
                <a:lnTo>
                  <a:pt x="493" y="219"/>
                </a:lnTo>
                <a:lnTo>
                  <a:pt x="513" y="208"/>
                </a:lnTo>
                <a:lnTo>
                  <a:pt x="526" y="213"/>
                </a:lnTo>
                <a:lnTo>
                  <a:pt x="526" y="196"/>
                </a:lnTo>
                <a:lnTo>
                  <a:pt x="515" y="164"/>
                </a:lnTo>
                <a:lnTo>
                  <a:pt x="490" y="127"/>
                </a:lnTo>
                <a:lnTo>
                  <a:pt x="482" y="127"/>
                </a:lnTo>
                <a:lnTo>
                  <a:pt x="470" y="127"/>
                </a:lnTo>
                <a:lnTo>
                  <a:pt x="468" y="135"/>
                </a:lnTo>
                <a:lnTo>
                  <a:pt x="482" y="146"/>
                </a:lnTo>
                <a:lnTo>
                  <a:pt x="501" y="164"/>
                </a:lnTo>
                <a:lnTo>
                  <a:pt x="503" y="167"/>
                </a:lnTo>
                <a:lnTo>
                  <a:pt x="493" y="190"/>
                </a:lnTo>
                <a:lnTo>
                  <a:pt x="476" y="196"/>
                </a:lnTo>
                <a:lnTo>
                  <a:pt x="436" y="196"/>
                </a:lnTo>
                <a:lnTo>
                  <a:pt x="426" y="179"/>
                </a:lnTo>
                <a:lnTo>
                  <a:pt x="411" y="158"/>
                </a:lnTo>
                <a:lnTo>
                  <a:pt x="382" y="127"/>
                </a:lnTo>
                <a:lnTo>
                  <a:pt x="363" y="119"/>
                </a:lnTo>
                <a:lnTo>
                  <a:pt x="342" y="119"/>
                </a:lnTo>
                <a:lnTo>
                  <a:pt x="342" y="104"/>
                </a:lnTo>
                <a:lnTo>
                  <a:pt x="346" y="83"/>
                </a:lnTo>
                <a:lnTo>
                  <a:pt x="351" y="66"/>
                </a:lnTo>
                <a:lnTo>
                  <a:pt x="363" y="60"/>
                </a:lnTo>
                <a:lnTo>
                  <a:pt x="367" y="54"/>
                </a:lnTo>
                <a:lnTo>
                  <a:pt x="363" y="42"/>
                </a:lnTo>
                <a:lnTo>
                  <a:pt x="346" y="25"/>
                </a:lnTo>
                <a:lnTo>
                  <a:pt x="340" y="4"/>
                </a:lnTo>
                <a:lnTo>
                  <a:pt x="328" y="0"/>
                </a:lnTo>
                <a:lnTo>
                  <a:pt x="317" y="0"/>
                </a:lnTo>
                <a:lnTo>
                  <a:pt x="301" y="21"/>
                </a:lnTo>
                <a:lnTo>
                  <a:pt x="286" y="25"/>
                </a:lnTo>
                <a:lnTo>
                  <a:pt x="296" y="39"/>
                </a:lnTo>
                <a:lnTo>
                  <a:pt x="286" y="42"/>
                </a:lnTo>
                <a:lnTo>
                  <a:pt x="284" y="39"/>
                </a:lnTo>
                <a:lnTo>
                  <a:pt x="280" y="42"/>
                </a:lnTo>
                <a:lnTo>
                  <a:pt x="280" y="54"/>
                </a:lnTo>
                <a:lnTo>
                  <a:pt x="107" y="91"/>
                </a:lnTo>
                <a:lnTo>
                  <a:pt x="0" y="114"/>
                </a:lnTo>
                <a:close/>
              </a:path>
            </a:pathLst>
          </a:custGeom>
          <a:solidFill>
            <a:schemeClr val="bg1">
              <a:lumMod val="85000"/>
            </a:schemeClr>
          </a:solidFill>
          <a:ln w="7938">
            <a:solidFill>
              <a:srgbClr val="000000"/>
            </a:solidFill>
            <a:prstDash val="solid"/>
            <a:round/>
            <a:headEnd/>
            <a:tailEnd/>
          </a:ln>
          <a:effectLst>
            <a:innerShdw blurRad="431800" dist="50800" dir="13500000">
              <a:schemeClr val="tx2">
                <a:lumMod val="75000"/>
                <a:alpha val="50000"/>
              </a:schemeClr>
            </a:innerShdw>
          </a:effectLst>
        </p:spPr>
        <p:txBody>
          <a:bodyPr/>
          <a:lstStyle/>
          <a:p>
            <a:pPr>
              <a:buFont typeface="Wingdings" pitchFamily="2" charset="2"/>
              <a:buNone/>
              <a:defRPr/>
            </a:pPr>
            <a:endParaRPr lang="en-US" dirty="0">
              <a:latin typeface="Impact" pitchFamily="34" charset="0"/>
            </a:endParaRPr>
          </a:p>
        </p:txBody>
      </p:sp>
      <p:sp>
        <p:nvSpPr>
          <p:cNvPr id="121" name="Freeform 119"/>
          <p:cNvSpPr>
            <a:spLocks/>
          </p:cNvSpPr>
          <p:nvPr/>
        </p:nvSpPr>
        <p:spPr bwMode="auto">
          <a:xfrm>
            <a:off x="7132638" y="2033588"/>
            <a:ext cx="217487" cy="401637"/>
          </a:xfrm>
          <a:custGeom>
            <a:avLst/>
            <a:gdLst/>
            <a:ahLst/>
            <a:cxnLst>
              <a:cxn ang="0">
                <a:pos x="0" y="66"/>
              </a:cxn>
              <a:cxn ang="0">
                <a:pos x="252" y="0"/>
              </a:cxn>
              <a:cxn ang="0">
                <a:pos x="259" y="27"/>
              </a:cxn>
              <a:cxn ang="0">
                <a:pos x="259" y="39"/>
              </a:cxn>
              <a:cxn ang="0">
                <a:pos x="252" y="47"/>
              </a:cxn>
              <a:cxn ang="0">
                <a:pos x="258" y="60"/>
              </a:cxn>
              <a:cxn ang="0">
                <a:pos x="275" y="83"/>
              </a:cxn>
              <a:cxn ang="0">
                <a:pos x="258" y="131"/>
              </a:cxn>
              <a:cxn ang="0">
                <a:pos x="227" y="156"/>
              </a:cxn>
              <a:cxn ang="0">
                <a:pos x="215" y="168"/>
              </a:cxn>
              <a:cxn ang="0">
                <a:pos x="215" y="189"/>
              </a:cxn>
              <a:cxn ang="0">
                <a:pos x="227" y="206"/>
              </a:cxn>
              <a:cxn ang="0">
                <a:pos x="227" y="229"/>
              </a:cxn>
              <a:cxn ang="0">
                <a:pos x="215" y="256"/>
              </a:cxn>
              <a:cxn ang="0">
                <a:pos x="210" y="304"/>
              </a:cxn>
              <a:cxn ang="0">
                <a:pos x="210" y="331"/>
              </a:cxn>
              <a:cxn ang="0">
                <a:pos x="215" y="413"/>
              </a:cxn>
              <a:cxn ang="0">
                <a:pos x="225" y="431"/>
              </a:cxn>
              <a:cxn ang="0">
                <a:pos x="215" y="438"/>
              </a:cxn>
              <a:cxn ang="0">
                <a:pos x="215" y="458"/>
              </a:cxn>
              <a:cxn ang="0">
                <a:pos x="227" y="471"/>
              </a:cxn>
              <a:cxn ang="0">
                <a:pos x="231" y="483"/>
              </a:cxn>
              <a:cxn ang="0">
                <a:pos x="123" y="506"/>
              </a:cxn>
              <a:cxn ang="0">
                <a:pos x="108" y="475"/>
              </a:cxn>
              <a:cxn ang="0">
                <a:pos x="98" y="438"/>
              </a:cxn>
              <a:cxn ang="0">
                <a:pos x="98" y="410"/>
              </a:cxn>
              <a:cxn ang="0">
                <a:pos x="87" y="363"/>
              </a:cxn>
              <a:cxn ang="0">
                <a:pos x="75" y="337"/>
              </a:cxn>
              <a:cxn ang="0">
                <a:pos x="64" y="337"/>
              </a:cxn>
              <a:cxn ang="0">
                <a:pos x="66" y="344"/>
              </a:cxn>
              <a:cxn ang="0">
                <a:pos x="64" y="344"/>
              </a:cxn>
              <a:cxn ang="0">
                <a:pos x="60" y="337"/>
              </a:cxn>
              <a:cxn ang="0">
                <a:pos x="60" y="308"/>
              </a:cxn>
              <a:cxn ang="0">
                <a:pos x="33" y="254"/>
              </a:cxn>
              <a:cxn ang="0">
                <a:pos x="33" y="233"/>
              </a:cxn>
              <a:cxn ang="0">
                <a:pos x="42" y="210"/>
              </a:cxn>
              <a:cxn ang="0">
                <a:pos x="33" y="169"/>
              </a:cxn>
              <a:cxn ang="0">
                <a:pos x="12" y="108"/>
              </a:cxn>
              <a:cxn ang="0">
                <a:pos x="12" y="104"/>
              </a:cxn>
              <a:cxn ang="0">
                <a:pos x="2" y="93"/>
              </a:cxn>
              <a:cxn ang="0">
                <a:pos x="10" y="83"/>
              </a:cxn>
              <a:cxn ang="0">
                <a:pos x="0" y="66"/>
              </a:cxn>
            </a:cxnLst>
            <a:rect l="0" t="0" r="r" b="b"/>
            <a:pathLst>
              <a:path w="275" h="506">
                <a:moveTo>
                  <a:pt x="0" y="66"/>
                </a:moveTo>
                <a:lnTo>
                  <a:pt x="252" y="0"/>
                </a:lnTo>
                <a:lnTo>
                  <a:pt x="259" y="27"/>
                </a:lnTo>
                <a:lnTo>
                  <a:pt x="259" y="39"/>
                </a:lnTo>
                <a:lnTo>
                  <a:pt x="252" y="47"/>
                </a:lnTo>
                <a:lnTo>
                  <a:pt x="258" y="60"/>
                </a:lnTo>
                <a:lnTo>
                  <a:pt x="275" y="83"/>
                </a:lnTo>
                <a:lnTo>
                  <a:pt x="258" y="131"/>
                </a:lnTo>
                <a:lnTo>
                  <a:pt x="227" y="156"/>
                </a:lnTo>
                <a:lnTo>
                  <a:pt x="215" y="168"/>
                </a:lnTo>
                <a:lnTo>
                  <a:pt x="215" y="189"/>
                </a:lnTo>
                <a:lnTo>
                  <a:pt x="227" y="206"/>
                </a:lnTo>
                <a:lnTo>
                  <a:pt x="227" y="229"/>
                </a:lnTo>
                <a:lnTo>
                  <a:pt x="215" y="256"/>
                </a:lnTo>
                <a:lnTo>
                  <a:pt x="210" y="304"/>
                </a:lnTo>
                <a:lnTo>
                  <a:pt x="210" y="331"/>
                </a:lnTo>
                <a:lnTo>
                  <a:pt x="215" y="413"/>
                </a:lnTo>
                <a:lnTo>
                  <a:pt x="225" y="431"/>
                </a:lnTo>
                <a:lnTo>
                  <a:pt x="215" y="438"/>
                </a:lnTo>
                <a:lnTo>
                  <a:pt x="215" y="458"/>
                </a:lnTo>
                <a:lnTo>
                  <a:pt x="227" y="471"/>
                </a:lnTo>
                <a:lnTo>
                  <a:pt x="231" y="483"/>
                </a:lnTo>
                <a:lnTo>
                  <a:pt x="123" y="506"/>
                </a:lnTo>
                <a:lnTo>
                  <a:pt x="108" y="475"/>
                </a:lnTo>
                <a:lnTo>
                  <a:pt x="98" y="438"/>
                </a:lnTo>
                <a:lnTo>
                  <a:pt x="98" y="410"/>
                </a:lnTo>
                <a:lnTo>
                  <a:pt x="87" y="363"/>
                </a:lnTo>
                <a:lnTo>
                  <a:pt x="75" y="337"/>
                </a:lnTo>
                <a:lnTo>
                  <a:pt x="64" y="337"/>
                </a:lnTo>
                <a:lnTo>
                  <a:pt x="66" y="344"/>
                </a:lnTo>
                <a:lnTo>
                  <a:pt x="64" y="344"/>
                </a:lnTo>
                <a:lnTo>
                  <a:pt x="60" y="337"/>
                </a:lnTo>
                <a:lnTo>
                  <a:pt x="60" y="308"/>
                </a:lnTo>
                <a:lnTo>
                  <a:pt x="33" y="254"/>
                </a:lnTo>
                <a:lnTo>
                  <a:pt x="33" y="233"/>
                </a:lnTo>
                <a:lnTo>
                  <a:pt x="42" y="210"/>
                </a:lnTo>
                <a:lnTo>
                  <a:pt x="33" y="169"/>
                </a:lnTo>
                <a:lnTo>
                  <a:pt x="12" y="108"/>
                </a:lnTo>
                <a:lnTo>
                  <a:pt x="12" y="104"/>
                </a:lnTo>
                <a:lnTo>
                  <a:pt x="2" y="93"/>
                </a:lnTo>
                <a:lnTo>
                  <a:pt x="10" y="83"/>
                </a:lnTo>
                <a:lnTo>
                  <a:pt x="0" y="66"/>
                </a:lnTo>
                <a:close/>
              </a:path>
            </a:pathLst>
          </a:custGeom>
          <a:solidFill>
            <a:srgbClr val="FFFF00"/>
          </a:solidFill>
          <a:ln w="9525">
            <a:noFill/>
            <a:round/>
            <a:headEnd/>
            <a:tailEnd/>
          </a:ln>
          <a:effectLst>
            <a:innerShdw blurRad="431800" dist="50800" dir="13500000">
              <a:schemeClr val="tx2">
                <a:lumMod val="75000"/>
                <a:alpha val="50000"/>
              </a:schemeClr>
            </a:innerShdw>
          </a:effectLst>
        </p:spPr>
        <p:txBody>
          <a:bodyPr/>
          <a:lstStyle/>
          <a:p>
            <a:pPr>
              <a:buFont typeface="Wingdings" pitchFamily="2" charset="2"/>
              <a:buNone/>
              <a:defRPr/>
            </a:pPr>
            <a:endParaRPr lang="en-US" dirty="0">
              <a:latin typeface="Impact" pitchFamily="34" charset="0"/>
            </a:endParaRPr>
          </a:p>
        </p:txBody>
      </p:sp>
      <p:sp>
        <p:nvSpPr>
          <p:cNvPr id="35986" name="Freeform 120"/>
          <p:cNvSpPr>
            <a:spLocks/>
          </p:cNvSpPr>
          <p:nvPr/>
        </p:nvSpPr>
        <p:spPr bwMode="auto">
          <a:xfrm>
            <a:off x="7132638" y="2033588"/>
            <a:ext cx="217487" cy="401637"/>
          </a:xfrm>
          <a:custGeom>
            <a:avLst/>
            <a:gdLst>
              <a:gd name="T0" fmla="*/ 0 w 275"/>
              <a:gd name="T1" fmla="*/ 2147483647 h 506"/>
              <a:gd name="T2" fmla="*/ 2147483647 w 275"/>
              <a:gd name="T3" fmla="*/ 0 h 506"/>
              <a:gd name="T4" fmla="*/ 2147483647 w 275"/>
              <a:gd name="T5" fmla="*/ 2147483647 h 506"/>
              <a:gd name="T6" fmla="*/ 2147483647 w 275"/>
              <a:gd name="T7" fmla="*/ 2147483647 h 506"/>
              <a:gd name="T8" fmla="*/ 2147483647 w 275"/>
              <a:gd name="T9" fmla="*/ 2147483647 h 506"/>
              <a:gd name="T10" fmla="*/ 2147483647 w 275"/>
              <a:gd name="T11" fmla="*/ 2147483647 h 506"/>
              <a:gd name="T12" fmla="*/ 2147483647 w 275"/>
              <a:gd name="T13" fmla="*/ 2147483647 h 506"/>
              <a:gd name="T14" fmla="*/ 2147483647 w 275"/>
              <a:gd name="T15" fmla="*/ 2147483647 h 506"/>
              <a:gd name="T16" fmla="*/ 2147483647 w 275"/>
              <a:gd name="T17" fmla="*/ 2147483647 h 506"/>
              <a:gd name="T18" fmla="*/ 2147483647 w 275"/>
              <a:gd name="T19" fmla="*/ 2147483647 h 506"/>
              <a:gd name="T20" fmla="*/ 2147483647 w 275"/>
              <a:gd name="T21" fmla="*/ 2147483647 h 506"/>
              <a:gd name="T22" fmla="*/ 2147483647 w 275"/>
              <a:gd name="T23" fmla="*/ 2147483647 h 506"/>
              <a:gd name="T24" fmla="*/ 2147483647 w 275"/>
              <a:gd name="T25" fmla="*/ 2147483647 h 506"/>
              <a:gd name="T26" fmla="*/ 2147483647 w 275"/>
              <a:gd name="T27" fmla="*/ 2147483647 h 506"/>
              <a:gd name="T28" fmla="*/ 2147483647 w 275"/>
              <a:gd name="T29" fmla="*/ 2147483647 h 506"/>
              <a:gd name="T30" fmla="*/ 2147483647 w 275"/>
              <a:gd name="T31" fmla="*/ 2147483647 h 506"/>
              <a:gd name="T32" fmla="*/ 2147483647 w 275"/>
              <a:gd name="T33" fmla="*/ 2147483647 h 506"/>
              <a:gd name="T34" fmla="*/ 2147483647 w 275"/>
              <a:gd name="T35" fmla="*/ 2147483647 h 506"/>
              <a:gd name="T36" fmla="*/ 2147483647 w 275"/>
              <a:gd name="T37" fmla="*/ 2147483647 h 506"/>
              <a:gd name="T38" fmla="*/ 2147483647 w 275"/>
              <a:gd name="T39" fmla="*/ 2147483647 h 506"/>
              <a:gd name="T40" fmla="*/ 2147483647 w 275"/>
              <a:gd name="T41" fmla="*/ 2147483647 h 506"/>
              <a:gd name="T42" fmla="*/ 2147483647 w 275"/>
              <a:gd name="T43" fmla="*/ 2147483647 h 506"/>
              <a:gd name="T44" fmla="*/ 2147483647 w 275"/>
              <a:gd name="T45" fmla="*/ 2147483647 h 506"/>
              <a:gd name="T46" fmla="*/ 2147483647 w 275"/>
              <a:gd name="T47" fmla="*/ 2147483647 h 506"/>
              <a:gd name="T48" fmla="*/ 2147483647 w 275"/>
              <a:gd name="T49" fmla="*/ 2147483647 h 506"/>
              <a:gd name="T50" fmla="*/ 2147483647 w 275"/>
              <a:gd name="T51" fmla="*/ 2147483647 h 506"/>
              <a:gd name="T52" fmla="*/ 2147483647 w 275"/>
              <a:gd name="T53" fmla="*/ 2147483647 h 506"/>
              <a:gd name="T54" fmla="*/ 2147483647 w 275"/>
              <a:gd name="T55" fmla="*/ 2147483647 h 506"/>
              <a:gd name="T56" fmla="*/ 2147483647 w 275"/>
              <a:gd name="T57" fmla="*/ 2147483647 h 506"/>
              <a:gd name="T58" fmla="*/ 2147483647 w 275"/>
              <a:gd name="T59" fmla="*/ 2147483647 h 506"/>
              <a:gd name="T60" fmla="*/ 2147483647 w 275"/>
              <a:gd name="T61" fmla="*/ 2147483647 h 506"/>
              <a:gd name="T62" fmla="*/ 2147483647 w 275"/>
              <a:gd name="T63" fmla="*/ 2147483647 h 506"/>
              <a:gd name="T64" fmla="*/ 2147483647 w 275"/>
              <a:gd name="T65" fmla="*/ 2147483647 h 506"/>
              <a:gd name="T66" fmla="*/ 2147483647 w 275"/>
              <a:gd name="T67" fmla="*/ 2147483647 h 506"/>
              <a:gd name="T68" fmla="*/ 2147483647 w 275"/>
              <a:gd name="T69" fmla="*/ 2147483647 h 506"/>
              <a:gd name="T70" fmla="*/ 2147483647 w 275"/>
              <a:gd name="T71" fmla="*/ 2147483647 h 506"/>
              <a:gd name="T72" fmla="*/ 2147483647 w 275"/>
              <a:gd name="T73" fmla="*/ 2147483647 h 506"/>
              <a:gd name="T74" fmla="*/ 2147483647 w 275"/>
              <a:gd name="T75" fmla="*/ 2147483647 h 506"/>
              <a:gd name="T76" fmla="*/ 2147483647 w 275"/>
              <a:gd name="T77" fmla="*/ 2147483647 h 506"/>
              <a:gd name="T78" fmla="*/ 2147483647 w 275"/>
              <a:gd name="T79" fmla="*/ 2147483647 h 506"/>
              <a:gd name="T80" fmla="*/ 2147483647 w 275"/>
              <a:gd name="T81" fmla="*/ 2147483647 h 506"/>
              <a:gd name="T82" fmla="*/ 0 w 275"/>
              <a:gd name="T83" fmla="*/ 2147483647 h 50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75"/>
              <a:gd name="T127" fmla="*/ 0 h 506"/>
              <a:gd name="T128" fmla="*/ 275 w 275"/>
              <a:gd name="T129" fmla="*/ 506 h 50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75" h="506">
                <a:moveTo>
                  <a:pt x="0" y="66"/>
                </a:moveTo>
                <a:lnTo>
                  <a:pt x="252" y="0"/>
                </a:lnTo>
                <a:lnTo>
                  <a:pt x="259" y="27"/>
                </a:lnTo>
                <a:lnTo>
                  <a:pt x="259" y="39"/>
                </a:lnTo>
                <a:lnTo>
                  <a:pt x="252" y="47"/>
                </a:lnTo>
                <a:lnTo>
                  <a:pt x="258" y="60"/>
                </a:lnTo>
                <a:lnTo>
                  <a:pt x="275" y="83"/>
                </a:lnTo>
                <a:lnTo>
                  <a:pt x="258" y="131"/>
                </a:lnTo>
                <a:lnTo>
                  <a:pt x="227" y="156"/>
                </a:lnTo>
                <a:lnTo>
                  <a:pt x="215" y="168"/>
                </a:lnTo>
                <a:lnTo>
                  <a:pt x="215" y="189"/>
                </a:lnTo>
                <a:lnTo>
                  <a:pt x="227" y="206"/>
                </a:lnTo>
                <a:lnTo>
                  <a:pt x="227" y="229"/>
                </a:lnTo>
                <a:lnTo>
                  <a:pt x="215" y="256"/>
                </a:lnTo>
                <a:lnTo>
                  <a:pt x="210" y="304"/>
                </a:lnTo>
                <a:lnTo>
                  <a:pt x="210" y="331"/>
                </a:lnTo>
                <a:lnTo>
                  <a:pt x="215" y="413"/>
                </a:lnTo>
                <a:lnTo>
                  <a:pt x="225" y="431"/>
                </a:lnTo>
                <a:lnTo>
                  <a:pt x="215" y="438"/>
                </a:lnTo>
                <a:lnTo>
                  <a:pt x="215" y="458"/>
                </a:lnTo>
                <a:lnTo>
                  <a:pt x="227" y="471"/>
                </a:lnTo>
                <a:lnTo>
                  <a:pt x="231" y="483"/>
                </a:lnTo>
                <a:lnTo>
                  <a:pt x="123" y="506"/>
                </a:lnTo>
                <a:lnTo>
                  <a:pt x="108" y="475"/>
                </a:lnTo>
                <a:lnTo>
                  <a:pt x="98" y="438"/>
                </a:lnTo>
                <a:lnTo>
                  <a:pt x="98" y="410"/>
                </a:lnTo>
                <a:lnTo>
                  <a:pt x="87" y="363"/>
                </a:lnTo>
                <a:lnTo>
                  <a:pt x="75" y="337"/>
                </a:lnTo>
                <a:lnTo>
                  <a:pt x="64" y="337"/>
                </a:lnTo>
                <a:lnTo>
                  <a:pt x="66" y="344"/>
                </a:lnTo>
                <a:lnTo>
                  <a:pt x="64" y="344"/>
                </a:lnTo>
                <a:lnTo>
                  <a:pt x="60" y="337"/>
                </a:lnTo>
                <a:lnTo>
                  <a:pt x="60" y="308"/>
                </a:lnTo>
                <a:lnTo>
                  <a:pt x="33" y="254"/>
                </a:lnTo>
                <a:lnTo>
                  <a:pt x="33" y="233"/>
                </a:lnTo>
                <a:lnTo>
                  <a:pt x="42" y="210"/>
                </a:lnTo>
                <a:lnTo>
                  <a:pt x="33" y="169"/>
                </a:lnTo>
                <a:lnTo>
                  <a:pt x="12" y="108"/>
                </a:lnTo>
                <a:lnTo>
                  <a:pt x="12" y="104"/>
                </a:lnTo>
                <a:lnTo>
                  <a:pt x="2" y="93"/>
                </a:lnTo>
                <a:lnTo>
                  <a:pt x="10" y="83"/>
                </a:lnTo>
                <a:lnTo>
                  <a:pt x="0" y="66"/>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35987" name="Freeform 121"/>
          <p:cNvSpPr>
            <a:spLocks/>
          </p:cNvSpPr>
          <p:nvPr/>
        </p:nvSpPr>
        <p:spPr bwMode="auto">
          <a:xfrm>
            <a:off x="7300913" y="1978025"/>
            <a:ext cx="203200" cy="441325"/>
          </a:xfrm>
          <a:custGeom>
            <a:avLst/>
            <a:gdLst>
              <a:gd name="T0" fmla="*/ 2147483647 w 256"/>
              <a:gd name="T1" fmla="*/ 2147483647 h 557"/>
              <a:gd name="T2" fmla="*/ 2147483647 w 256"/>
              <a:gd name="T3" fmla="*/ 2147483647 h 557"/>
              <a:gd name="T4" fmla="*/ 2147483647 w 256"/>
              <a:gd name="T5" fmla="*/ 2147483647 h 557"/>
              <a:gd name="T6" fmla="*/ 2147483647 w 256"/>
              <a:gd name="T7" fmla="*/ 2147483647 h 557"/>
              <a:gd name="T8" fmla="*/ 2147483647 w 256"/>
              <a:gd name="T9" fmla="*/ 2147483647 h 557"/>
              <a:gd name="T10" fmla="*/ 2147483647 w 256"/>
              <a:gd name="T11" fmla="*/ 2147483647 h 557"/>
              <a:gd name="T12" fmla="*/ 2147483647 w 256"/>
              <a:gd name="T13" fmla="*/ 2147483647 h 557"/>
              <a:gd name="T14" fmla="*/ 2147483647 w 256"/>
              <a:gd name="T15" fmla="*/ 2147483647 h 557"/>
              <a:gd name="T16" fmla="*/ 2147483647 w 256"/>
              <a:gd name="T17" fmla="*/ 2147483647 h 557"/>
              <a:gd name="T18" fmla="*/ 2147483647 w 256"/>
              <a:gd name="T19" fmla="*/ 2147483647 h 557"/>
              <a:gd name="T20" fmla="*/ 2147483647 w 256"/>
              <a:gd name="T21" fmla="*/ 2147483647 h 557"/>
              <a:gd name="T22" fmla="*/ 2147483647 w 256"/>
              <a:gd name="T23" fmla="*/ 2147483647 h 557"/>
              <a:gd name="T24" fmla="*/ 2147483647 w 256"/>
              <a:gd name="T25" fmla="*/ 0 h 557"/>
              <a:gd name="T26" fmla="*/ 2147483647 w 256"/>
              <a:gd name="T27" fmla="*/ 2147483647 h 557"/>
              <a:gd name="T28" fmla="*/ 2147483647 w 256"/>
              <a:gd name="T29" fmla="*/ 2147483647 h 557"/>
              <a:gd name="T30" fmla="*/ 2147483647 w 256"/>
              <a:gd name="T31" fmla="*/ 2147483647 h 557"/>
              <a:gd name="T32" fmla="*/ 2147483647 w 256"/>
              <a:gd name="T33" fmla="*/ 2147483647 h 557"/>
              <a:gd name="T34" fmla="*/ 2147483647 w 256"/>
              <a:gd name="T35" fmla="*/ 2147483647 h 557"/>
              <a:gd name="T36" fmla="*/ 2147483647 w 256"/>
              <a:gd name="T37" fmla="*/ 2147483647 h 557"/>
              <a:gd name="T38" fmla="*/ 2147483647 w 256"/>
              <a:gd name="T39" fmla="*/ 2147483647 h 557"/>
              <a:gd name="T40" fmla="*/ 2147483647 w 256"/>
              <a:gd name="T41" fmla="*/ 2147483647 h 557"/>
              <a:gd name="T42" fmla="*/ 2147483647 w 256"/>
              <a:gd name="T43" fmla="*/ 2147483647 h 557"/>
              <a:gd name="T44" fmla="*/ 2147483647 w 256"/>
              <a:gd name="T45" fmla="*/ 2147483647 h 557"/>
              <a:gd name="T46" fmla="*/ 2147483647 w 256"/>
              <a:gd name="T47" fmla="*/ 2147483647 h 557"/>
              <a:gd name="T48" fmla="*/ 2147483647 w 256"/>
              <a:gd name="T49" fmla="*/ 2147483647 h 557"/>
              <a:gd name="T50" fmla="*/ 2147483647 w 256"/>
              <a:gd name="T51" fmla="*/ 2147483647 h 557"/>
              <a:gd name="T52" fmla="*/ 2147483647 w 256"/>
              <a:gd name="T53" fmla="*/ 2147483647 h 557"/>
              <a:gd name="T54" fmla="*/ 2147483647 w 256"/>
              <a:gd name="T55" fmla="*/ 2147483647 h 557"/>
              <a:gd name="T56" fmla="*/ 2147483647 w 256"/>
              <a:gd name="T57" fmla="*/ 2147483647 h 557"/>
              <a:gd name="T58" fmla="*/ 2147483647 w 256"/>
              <a:gd name="T59" fmla="*/ 2147483647 h 557"/>
              <a:gd name="T60" fmla="*/ 2147483647 w 256"/>
              <a:gd name="T61" fmla="*/ 2147483647 h 557"/>
              <a:gd name="T62" fmla="*/ 2147483647 w 256"/>
              <a:gd name="T63" fmla="*/ 2147483647 h 557"/>
              <a:gd name="T64" fmla="*/ 2147483647 w 256"/>
              <a:gd name="T65" fmla="*/ 2147483647 h 557"/>
              <a:gd name="T66" fmla="*/ 0 w 256"/>
              <a:gd name="T67" fmla="*/ 2147483647 h 557"/>
              <a:gd name="T68" fmla="*/ 0 w 256"/>
              <a:gd name="T69" fmla="*/ 2147483647 h 557"/>
              <a:gd name="T70" fmla="*/ 2147483647 w 256"/>
              <a:gd name="T71" fmla="*/ 2147483647 h 557"/>
              <a:gd name="T72" fmla="*/ 2147483647 w 256"/>
              <a:gd name="T73" fmla="*/ 2147483647 h 557"/>
              <a:gd name="T74" fmla="*/ 2147483647 w 256"/>
              <a:gd name="T75" fmla="*/ 2147483647 h 557"/>
              <a:gd name="T76" fmla="*/ 2147483647 w 256"/>
              <a:gd name="T77" fmla="*/ 2147483647 h 557"/>
              <a:gd name="T78" fmla="*/ 2147483647 w 256"/>
              <a:gd name="T79" fmla="*/ 2147483647 h 557"/>
              <a:gd name="T80" fmla="*/ 2147483647 w 256"/>
              <a:gd name="T81" fmla="*/ 2147483647 h 557"/>
              <a:gd name="T82" fmla="*/ 2147483647 w 256"/>
              <a:gd name="T83" fmla="*/ 2147483647 h 557"/>
              <a:gd name="T84" fmla="*/ 2147483647 w 256"/>
              <a:gd name="T85" fmla="*/ 2147483647 h 557"/>
              <a:gd name="T86" fmla="*/ 2147483647 w 256"/>
              <a:gd name="T87" fmla="*/ 2147483647 h 557"/>
              <a:gd name="T88" fmla="*/ 2147483647 w 256"/>
              <a:gd name="T89" fmla="*/ 2147483647 h 557"/>
              <a:gd name="T90" fmla="*/ 2147483647 w 256"/>
              <a:gd name="T91" fmla="*/ 2147483647 h 557"/>
              <a:gd name="T92" fmla="*/ 2147483647 w 256"/>
              <a:gd name="T93" fmla="*/ 2147483647 h 557"/>
              <a:gd name="T94" fmla="*/ 2147483647 w 256"/>
              <a:gd name="T95" fmla="*/ 2147483647 h 557"/>
              <a:gd name="T96" fmla="*/ 2147483647 w 256"/>
              <a:gd name="T97" fmla="*/ 2147483647 h 557"/>
              <a:gd name="T98" fmla="*/ 2147483647 w 256"/>
              <a:gd name="T99" fmla="*/ 2147483647 h 557"/>
              <a:gd name="T100" fmla="*/ 2147483647 w 256"/>
              <a:gd name="T101" fmla="*/ 2147483647 h 55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56"/>
              <a:gd name="T154" fmla="*/ 0 h 557"/>
              <a:gd name="T155" fmla="*/ 256 w 256"/>
              <a:gd name="T156" fmla="*/ 557 h 55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56" h="557">
                <a:moveTo>
                  <a:pt x="252" y="469"/>
                </a:moveTo>
                <a:lnTo>
                  <a:pt x="252" y="458"/>
                </a:lnTo>
                <a:lnTo>
                  <a:pt x="252" y="442"/>
                </a:lnTo>
                <a:lnTo>
                  <a:pt x="256" y="438"/>
                </a:lnTo>
                <a:lnTo>
                  <a:pt x="237" y="410"/>
                </a:lnTo>
                <a:lnTo>
                  <a:pt x="237" y="404"/>
                </a:lnTo>
                <a:lnTo>
                  <a:pt x="233" y="392"/>
                </a:lnTo>
                <a:lnTo>
                  <a:pt x="231" y="392"/>
                </a:lnTo>
                <a:lnTo>
                  <a:pt x="198" y="371"/>
                </a:lnTo>
                <a:lnTo>
                  <a:pt x="198" y="360"/>
                </a:lnTo>
                <a:lnTo>
                  <a:pt x="198" y="348"/>
                </a:lnTo>
                <a:lnTo>
                  <a:pt x="198" y="338"/>
                </a:lnTo>
                <a:lnTo>
                  <a:pt x="87" y="0"/>
                </a:lnTo>
                <a:lnTo>
                  <a:pt x="79" y="6"/>
                </a:lnTo>
                <a:lnTo>
                  <a:pt x="70" y="6"/>
                </a:lnTo>
                <a:lnTo>
                  <a:pt x="58" y="6"/>
                </a:lnTo>
                <a:lnTo>
                  <a:pt x="48" y="21"/>
                </a:lnTo>
                <a:lnTo>
                  <a:pt x="43" y="21"/>
                </a:lnTo>
                <a:lnTo>
                  <a:pt x="39" y="23"/>
                </a:lnTo>
                <a:lnTo>
                  <a:pt x="46" y="35"/>
                </a:lnTo>
                <a:lnTo>
                  <a:pt x="43" y="71"/>
                </a:lnTo>
                <a:lnTo>
                  <a:pt x="48" y="100"/>
                </a:lnTo>
                <a:lnTo>
                  <a:pt x="48" y="112"/>
                </a:lnTo>
                <a:lnTo>
                  <a:pt x="43" y="119"/>
                </a:lnTo>
                <a:lnTo>
                  <a:pt x="46" y="133"/>
                </a:lnTo>
                <a:lnTo>
                  <a:pt x="64" y="154"/>
                </a:lnTo>
                <a:lnTo>
                  <a:pt x="46" y="202"/>
                </a:lnTo>
                <a:lnTo>
                  <a:pt x="18" y="229"/>
                </a:lnTo>
                <a:lnTo>
                  <a:pt x="6" y="240"/>
                </a:lnTo>
                <a:lnTo>
                  <a:pt x="6" y="262"/>
                </a:lnTo>
                <a:lnTo>
                  <a:pt x="18" y="279"/>
                </a:lnTo>
                <a:lnTo>
                  <a:pt x="18" y="300"/>
                </a:lnTo>
                <a:lnTo>
                  <a:pt x="6" y="329"/>
                </a:lnTo>
                <a:lnTo>
                  <a:pt x="0" y="377"/>
                </a:lnTo>
                <a:lnTo>
                  <a:pt x="0" y="404"/>
                </a:lnTo>
                <a:lnTo>
                  <a:pt x="6" y="486"/>
                </a:lnTo>
                <a:lnTo>
                  <a:pt x="14" y="504"/>
                </a:lnTo>
                <a:lnTo>
                  <a:pt x="6" y="513"/>
                </a:lnTo>
                <a:lnTo>
                  <a:pt x="6" y="531"/>
                </a:lnTo>
                <a:lnTo>
                  <a:pt x="18" y="546"/>
                </a:lnTo>
                <a:lnTo>
                  <a:pt x="22" y="557"/>
                </a:lnTo>
                <a:lnTo>
                  <a:pt x="194" y="519"/>
                </a:lnTo>
                <a:lnTo>
                  <a:pt x="194" y="507"/>
                </a:lnTo>
                <a:lnTo>
                  <a:pt x="198" y="504"/>
                </a:lnTo>
                <a:lnTo>
                  <a:pt x="200" y="507"/>
                </a:lnTo>
                <a:lnTo>
                  <a:pt x="210" y="504"/>
                </a:lnTo>
                <a:lnTo>
                  <a:pt x="200" y="490"/>
                </a:lnTo>
                <a:lnTo>
                  <a:pt x="215" y="486"/>
                </a:lnTo>
                <a:lnTo>
                  <a:pt x="231" y="465"/>
                </a:lnTo>
                <a:lnTo>
                  <a:pt x="242" y="465"/>
                </a:lnTo>
                <a:lnTo>
                  <a:pt x="252" y="469"/>
                </a:lnTo>
                <a:close/>
              </a:path>
            </a:pathLst>
          </a:custGeom>
          <a:solidFill>
            <a:srgbClr val="D8D8D8"/>
          </a:solidFill>
          <a:ln w="9525">
            <a:noFill/>
            <a:round/>
            <a:headEnd/>
            <a:tailEnd/>
          </a:ln>
        </p:spPr>
        <p:txBody>
          <a:bodyPr>
            <a:prstTxWarp prst="textNoShape">
              <a:avLst/>
            </a:prstTxWarp>
          </a:bodyPr>
          <a:lstStyle/>
          <a:p>
            <a:pPr>
              <a:buFont typeface="Wingdings" charset="2"/>
              <a:buNone/>
            </a:pPr>
            <a:endParaRPr lang="en-US">
              <a:latin typeface="Impact" charset="0"/>
            </a:endParaRPr>
          </a:p>
        </p:txBody>
      </p:sp>
      <p:sp>
        <p:nvSpPr>
          <p:cNvPr id="35988" name="Freeform 122"/>
          <p:cNvSpPr>
            <a:spLocks/>
          </p:cNvSpPr>
          <p:nvPr/>
        </p:nvSpPr>
        <p:spPr bwMode="auto">
          <a:xfrm>
            <a:off x="7300913" y="1978025"/>
            <a:ext cx="203200" cy="441325"/>
          </a:xfrm>
          <a:custGeom>
            <a:avLst/>
            <a:gdLst>
              <a:gd name="T0" fmla="*/ 2147483647 w 256"/>
              <a:gd name="T1" fmla="*/ 2147483647 h 557"/>
              <a:gd name="T2" fmla="*/ 2147483647 w 256"/>
              <a:gd name="T3" fmla="*/ 2147483647 h 557"/>
              <a:gd name="T4" fmla="*/ 2147483647 w 256"/>
              <a:gd name="T5" fmla="*/ 2147483647 h 557"/>
              <a:gd name="T6" fmla="*/ 2147483647 w 256"/>
              <a:gd name="T7" fmla="*/ 2147483647 h 557"/>
              <a:gd name="T8" fmla="*/ 2147483647 w 256"/>
              <a:gd name="T9" fmla="*/ 2147483647 h 557"/>
              <a:gd name="T10" fmla="*/ 2147483647 w 256"/>
              <a:gd name="T11" fmla="*/ 2147483647 h 557"/>
              <a:gd name="T12" fmla="*/ 2147483647 w 256"/>
              <a:gd name="T13" fmla="*/ 2147483647 h 557"/>
              <a:gd name="T14" fmla="*/ 2147483647 w 256"/>
              <a:gd name="T15" fmla="*/ 2147483647 h 557"/>
              <a:gd name="T16" fmla="*/ 2147483647 w 256"/>
              <a:gd name="T17" fmla="*/ 2147483647 h 557"/>
              <a:gd name="T18" fmla="*/ 2147483647 w 256"/>
              <a:gd name="T19" fmla="*/ 2147483647 h 557"/>
              <a:gd name="T20" fmla="*/ 2147483647 w 256"/>
              <a:gd name="T21" fmla="*/ 2147483647 h 557"/>
              <a:gd name="T22" fmla="*/ 2147483647 w 256"/>
              <a:gd name="T23" fmla="*/ 2147483647 h 557"/>
              <a:gd name="T24" fmla="*/ 2147483647 w 256"/>
              <a:gd name="T25" fmla="*/ 0 h 557"/>
              <a:gd name="T26" fmla="*/ 2147483647 w 256"/>
              <a:gd name="T27" fmla="*/ 2147483647 h 557"/>
              <a:gd name="T28" fmla="*/ 2147483647 w 256"/>
              <a:gd name="T29" fmla="*/ 2147483647 h 557"/>
              <a:gd name="T30" fmla="*/ 2147483647 w 256"/>
              <a:gd name="T31" fmla="*/ 2147483647 h 557"/>
              <a:gd name="T32" fmla="*/ 2147483647 w 256"/>
              <a:gd name="T33" fmla="*/ 2147483647 h 557"/>
              <a:gd name="T34" fmla="*/ 2147483647 w 256"/>
              <a:gd name="T35" fmla="*/ 2147483647 h 557"/>
              <a:gd name="T36" fmla="*/ 2147483647 w 256"/>
              <a:gd name="T37" fmla="*/ 2147483647 h 557"/>
              <a:gd name="T38" fmla="*/ 2147483647 w 256"/>
              <a:gd name="T39" fmla="*/ 2147483647 h 557"/>
              <a:gd name="T40" fmla="*/ 2147483647 w 256"/>
              <a:gd name="T41" fmla="*/ 2147483647 h 557"/>
              <a:gd name="T42" fmla="*/ 2147483647 w 256"/>
              <a:gd name="T43" fmla="*/ 2147483647 h 557"/>
              <a:gd name="T44" fmla="*/ 2147483647 w 256"/>
              <a:gd name="T45" fmla="*/ 2147483647 h 557"/>
              <a:gd name="T46" fmla="*/ 2147483647 w 256"/>
              <a:gd name="T47" fmla="*/ 2147483647 h 557"/>
              <a:gd name="T48" fmla="*/ 2147483647 w 256"/>
              <a:gd name="T49" fmla="*/ 2147483647 h 557"/>
              <a:gd name="T50" fmla="*/ 2147483647 w 256"/>
              <a:gd name="T51" fmla="*/ 2147483647 h 557"/>
              <a:gd name="T52" fmla="*/ 2147483647 w 256"/>
              <a:gd name="T53" fmla="*/ 2147483647 h 557"/>
              <a:gd name="T54" fmla="*/ 2147483647 w 256"/>
              <a:gd name="T55" fmla="*/ 2147483647 h 557"/>
              <a:gd name="T56" fmla="*/ 2147483647 w 256"/>
              <a:gd name="T57" fmla="*/ 2147483647 h 557"/>
              <a:gd name="T58" fmla="*/ 2147483647 w 256"/>
              <a:gd name="T59" fmla="*/ 2147483647 h 557"/>
              <a:gd name="T60" fmla="*/ 2147483647 w 256"/>
              <a:gd name="T61" fmla="*/ 2147483647 h 557"/>
              <a:gd name="T62" fmla="*/ 2147483647 w 256"/>
              <a:gd name="T63" fmla="*/ 2147483647 h 557"/>
              <a:gd name="T64" fmla="*/ 2147483647 w 256"/>
              <a:gd name="T65" fmla="*/ 2147483647 h 557"/>
              <a:gd name="T66" fmla="*/ 0 w 256"/>
              <a:gd name="T67" fmla="*/ 2147483647 h 557"/>
              <a:gd name="T68" fmla="*/ 0 w 256"/>
              <a:gd name="T69" fmla="*/ 2147483647 h 557"/>
              <a:gd name="T70" fmla="*/ 2147483647 w 256"/>
              <a:gd name="T71" fmla="*/ 2147483647 h 557"/>
              <a:gd name="T72" fmla="*/ 2147483647 w 256"/>
              <a:gd name="T73" fmla="*/ 2147483647 h 557"/>
              <a:gd name="T74" fmla="*/ 2147483647 w 256"/>
              <a:gd name="T75" fmla="*/ 2147483647 h 557"/>
              <a:gd name="T76" fmla="*/ 2147483647 w 256"/>
              <a:gd name="T77" fmla="*/ 2147483647 h 557"/>
              <a:gd name="T78" fmla="*/ 2147483647 w 256"/>
              <a:gd name="T79" fmla="*/ 2147483647 h 557"/>
              <a:gd name="T80" fmla="*/ 2147483647 w 256"/>
              <a:gd name="T81" fmla="*/ 2147483647 h 557"/>
              <a:gd name="T82" fmla="*/ 2147483647 w 256"/>
              <a:gd name="T83" fmla="*/ 2147483647 h 557"/>
              <a:gd name="T84" fmla="*/ 2147483647 w 256"/>
              <a:gd name="T85" fmla="*/ 2147483647 h 557"/>
              <a:gd name="T86" fmla="*/ 2147483647 w 256"/>
              <a:gd name="T87" fmla="*/ 2147483647 h 557"/>
              <a:gd name="T88" fmla="*/ 2147483647 w 256"/>
              <a:gd name="T89" fmla="*/ 2147483647 h 557"/>
              <a:gd name="T90" fmla="*/ 2147483647 w 256"/>
              <a:gd name="T91" fmla="*/ 2147483647 h 557"/>
              <a:gd name="T92" fmla="*/ 2147483647 w 256"/>
              <a:gd name="T93" fmla="*/ 2147483647 h 557"/>
              <a:gd name="T94" fmla="*/ 2147483647 w 256"/>
              <a:gd name="T95" fmla="*/ 2147483647 h 557"/>
              <a:gd name="T96" fmla="*/ 2147483647 w 256"/>
              <a:gd name="T97" fmla="*/ 2147483647 h 557"/>
              <a:gd name="T98" fmla="*/ 2147483647 w 256"/>
              <a:gd name="T99" fmla="*/ 2147483647 h 557"/>
              <a:gd name="T100" fmla="*/ 2147483647 w 256"/>
              <a:gd name="T101" fmla="*/ 2147483647 h 557"/>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56"/>
              <a:gd name="T154" fmla="*/ 0 h 557"/>
              <a:gd name="T155" fmla="*/ 256 w 256"/>
              <a:gd name="T156" fmla="*/ 557 h 557"/>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56" h="557">
                <a:moveTo>
                  <a:pt x="252" y="469"/>
                </a:moveTo>
                <a:lnTo>
                  <a:pt x="252" y="458"/>
                </a:lnTo>
                <a:lnTo>
                  <a:pt x="252" y="442"/>
                </a:lnTo>
                <a:lnTo>
                  <a:pt x="256" y="438"/>
                </a:lnTo>
                <a:lnTo>
                  <a:pt x="237" y="410"/>
                </a:lnTo>
                <a:lnTo>
                  <a:pt x="237" y="404"/>
                </a:lnTo>
                <a:lnTo>
                  <a:pt x="233" y="392"/>
                </a:lnTo>
                <a:lnTo>
                  <a:pt x="231" y="392"/>
                </a:lnTo>
                <a:lnTo>
                  <a:pt x="198" y="371"/>
                </a:lnTo>
                <a:lnTo>
                  <a:pt x="198" y="360"/>
                </a:lnTo>
                <a:lnTo>
                  <a:pt x="198" y="348"/>
                </a:lnTo>
                <a:lnTo>
                  <a:pt x="198" y="338"/>
                </a:lnTo>
                <a:lnTo>
                  <a:pt x="87" y="0"/>
                </a:lnTo>
                <a:lnTo>
                  <a:pt x="79" y="6"/>
                </a:lnTo>
                <a:lnTo>
                  <a:pt x="70" y="6"/>
                </a:lnTo>
                <a:lnTo>
                  <a:pt x="58" y="6"/>
                </a:lnTo>
                <a:lnTo>
                  <a:pt x="48" y="21"/>
                </a:lnTo>
                <a:lnTo>
                  <a:pt x="43" y="21"/>
                </a:lnTo>
                <a:lnTo>
                  <a:pt x="39" y="23"/>
                </a:lnTo>
                <a:lnTo>
                  <a:pt x="46" y="35"/>
                </a:lnTo>
                <a:lnTo>
                  <a:pt x="43" y="71"/>
                </a:lnTo>
                <a:lnTo>
                  <a:pt x="48" y="100"/>
                </a:lnTo>
                <a:lnTo>
                  <a:pt x="48" y="112"/>
                </a:lnTo>
                <a:lnTo>
                  <a:pt x="43" y="119"/>
                </a:lnTo>
                <a:lnTo>
                  <a:pt x="46" y="133"/>
                </a:lnTo>
                <a:lnTo>
                  <a:pt x="64" y="154"/>
                </a:lnTo>
                <a:lnTo>
                  <a:pt x="46" y="202"/>
                </a:lnTo>
                <a:lnTo>
                  <a:pt x="18" y="229"/>
                </a:lnTo>
                <a:lnTo>
                  <a:pt x="6" y="240"/>
                </a:lnTo>
                <a:lnTo>
                  <a:pt x="6" y="262"/>
                </a:lnTo>
                <a:lnTo>
                  <a:pt x="18" y="279"/>
                </a:lnTo>
                <a:lnTo>
                  <a:pt x="18" y="300"/>
                </a:lnTo>
                <a:lnTo>
                  <a:pt x="6" y="329"/>
                </a:lnTo>
                <a:lnTo>
                  <a:pt x="0" y="377"/>
                </a:lnTo>
                <a:lnTo>
                  <a:pt x="0" y="404"/>
                </a:lnTo>
                <a:lnTo>
                  <a:pt x="6" y="486"/>
                </a:lnTo>
                <a:lnTo>
                  <a:pt x="14" y="504"/>
                </a:lnTo>
                <a:lnTo>
                  <a:pt x="6" y="513"/>
                </a:lnTo>
                <a:lnTo>
                  <a:pt x="6" y="531"/>
                </a:lnTo>
                <a:lnTo>
                  <a:pt x="18" y="546"/>
                </a:lnTo>
                <a:lnTo>
                  <a:pt x="22" y="557"/>
                </a:lnTo>
                <a:lnTo>
                  <a:pt x="194" y="519"/>
                </a:lnTo>
                <a:lnTo>
                  <a:pt x="194" y="507"/>
                </a:lnTo>
                <a:lnTo>
                  <a:pt x="198" y="504"/>
                </a:lnTo>
                <a:lnTo>
                  <a:pt x="200" y="507"/>
                </a:lnTo>
                <a:lnTo>
                  <a:pt x="210" y="504"/>
                </a:lnTo>
                <a:lnTo>
                  <a:pt x="200" y="490"/>
                </a:lnTo>
                <a:lnTo>
                  <a:pt x="215" y="486"/>
                </a:lnTo>
                <a:lnTo>
                  <a:pt x="231" y="465"/>
                </a:lnTo>
                <a:lnTo>
                  <a:pt x="242" y="465"/>
                </a:lnTo>
                <a:lnTo>
                  <a:pt x="252" y="469"/>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125" name="Freeform 123"/>
          <p:cNvSpPr>
            <a:spLocks/>
          </p:cNvSpPr>
          <p:nvPr/>
        </p:nvSpPr>
        <p:spPr bwMode="auto">
          <a:xfrm>
            <a:off x="7370763" y="1571625"/>
            <a:ext cx="469900" cy="755650"/>
          </a:xfrm>
          <a:custGeom>
            <a:avLst/>
            <a:gdLst/>
            <a:ahLst/>
            <a:cxnLst>
              <a:cxn ang="0">
                <a:pos x="13" y="496"/>
              </a:cxn>
              <a:cxn ang="0">
                <a:pos x="27" y="502"/>
              </a:cxn>
              <a:cxn ang="0">
                <a:pos x="36" y="473"/>
              </a:cxn>
              <a:cxn ang="0">
                <a:pos x="42" y="448"/>
              </a:cxn>
              <a:cxn ang="0">
                <a:pos x="69" y="404"/>
              </a:cxn>
              <a:cxn ang="0">
                <a:pos x="80" y="360"/>
              </a:cxn>
              <a:cxn ang="0">
                <a:pos x="69" y="277"/>
              </a:cxn>
              <a:cxn ang="0">
                <a:pos x="82" y="256"/>
              </a:cxn>
              <a:cxn ang="0">
                <a:pos x="71" y="227"/>
              </a:cxn>
              <a:cxn ang="0">
                <a:pos x="126" y="21"/>
              </a:cxn>
              <a:cxn ang="0">
                <a:pos x="159" y="14"/>
              </a:cxn>
              <a:cxn ang="0">
                <a:pos x="159" y="43"/>
              </a:cxn>
              <a:cxn ang="0">
                <a:pos x="180" y="58"/>
              </a:cxn>
              <a:cxn ang="0">
                <a:pos x="240" y="21"/>
              </a:cxn>
              <a:cxn ang="0">
                <a:pos x="255" y="10"/>
              </a:cxn>
              <a:cxn ang="0">
                <a:pos x="276" y="0"/>
              </a:cxn>
              <a:cxn ang="0">
                <a:pos x="349" y="41"/>
              </a:cxn>
              <a:cxn ang="0">
                <a:pos x="420" y="273"/>
              </a:cxn>
              <a:cxn ang="0">
                <a:pos x="438" y="306"/>
              </a:cxn>
              <a:cxn ang="0">
                <a:pos x="474" y="317"/>
              </a:cxn>
              <a:cxn ang="0">
                <a:pos x="486" y="313"/>
              </a:cxn>
              <a:cxn ang="0">
                <a:pos x="495" y="325"/>
              </a:cxn>
              <a:cxn ang="0">
                <a:pos x="503" y="383"/>
              </a:cxn>
              <a:cxn ang="0">
                <a:pos x="530" y="383"/>
              </a:cxn>
              <a:cxn ang="0">
                <a:pos x="541" y="381"/>
              </a:cxn>
              <a:cxn ang="0">
                <a:pos x="572" y="408"/>
              </a:cxn>
              <a:cxn ang="0">
                <a:pos x="568" y="425"/>
              </a:cxn>
              <a:cxn ang="0">
                <a:pos x="572" y="446"/>
              </a:cxn>
              <a:cxn ang="0">
                <a:pos x="585" y="448"/>
              </a:cxn>
              <a:cxn ang="0">
                <a:pos x="584" y="479"/>
              </a:cxn>
              <a:cxn ang="0">
                <a:pos x="562" y="481"/>
              </a:cxn>
              <a:cxn ang="0">
                <a:pos x="547" y="500"/>
              </a:cxn>
              <a:cxn ang="0">
                <a:pos x="495" y="540"/>
              </a:cxn>
              <a:cxn ang="0">
                <a:pos x="459" y="561"/>
              </a:cxn>
              <a:cxn ang="0">
                <a:pos x="422" y="582"/>
              </a:cxn>
              <a:cxn ang="0">
                <a:pos x="409" y="605"/>
              </a:cxn>
              <a:cxn ang="0">
                <a:pos x="393" y="621"/>
              </a:cxn>
              <a:cxn ang="0">
                <a:pos x="365" y="621"/>
              </a:cxn>
              <a:cxn ang="0">
                <a:pos x="345" y="648"/>
              </a:cxn>
              <a:cxn ang="0">
                <a:pos x="343" y="692"/>
              </a:cxn>
              <a:cxn ang="0">
                <a:pos x="322" y="707"/>
              </a:cxn>
              <a:cxn ang="0">
                <a:pos x="305" y="715"/>
              </a:cxn>
              <a:cxn ang="0">
                <a:pos x="290" y="736"/>
              </a:cxn>
              <a:cxn ang="0">
                <a:pos x="261" y="751"/>
              </a:cxn>
              <a:cxn ang="0">
                <a:pos x="257" y="775"/>
              </a:cxn>
              <a:cxn ang="0">
                <a:pos x="244" y="753"/>
              </a:cxn>
              <a:cxn ang="0">
                <a:pos x="199" y="784"/>
              </a:cxn>
              <a:cxn ang="0">
                <a:pos x="219" y="813"/>
              </a:cxn>
              <a:cxn ang="0">
                <a:pos x="199" y="834"/>
              </a:cxn>
              <a:cxn ang="0">
                <a:pos x="178" y="899"/>
              </a:cxn>
              <a:cxn ang="0">
                <a:pos x="174" y="944"/>
              </a:cxn>
              <a:cxn ang="0">
                <a:pos x="151" y="922"/>
              </a:cxn>
              <a:cxn ang="0">
                <a:pos x="148" y="905"/>
              </a:cxn>
              <a:cxn ang="0">
                <a:pos x="113" y="882"/>
              </a:cxn>
              <a:cxn ang="0">
                <a:pos x="113" y="861"/>
              </a:cxn>
              <a:cxn ang="0">
                <a:pos x="0" y="511"/>
              </a:cxn>
            </a:cxnLst>
            <a:rect l="0" t="0" r="r" b="b"/>
            <a:pathLst>
              <a:path w="591" h="951">
                <a:moveTo>
                  <a:pt x="0" y="511"/>
                </a:moveTo>
                <a:lnTo>
                  <a:pt x="13" y="496"/>
                </a:lnTo>
                <a:lnTo>
                  <a:pt x="25" y="500"/>
                </a:lnTo>
                <a:lnTo>
                  <a:pt x="27" y="502"/>
                </a:lnTo>
                <a:lnTo>
                  <a:pt x="38" y="492"/>
                </a:lnTo>
                <a:lnTo>
                  <a:pt x="36" y="473"/>
                </a:lnTo>
                <a:lnTo>
                  <a:pt x="50" y="473"/>
                </a:lnTo>
                <a:lnTo>
                  <a:pt x="42" y="448"/>
                </a:lnTo>
                <a:lnTo>
                  <a:pt x="48" y="434"/>
                </a:lnTo>
                <a:lnTo>
                  <a:pt x="69" y="404"/>
                </a:lnTo>
                <a:lnTo>
                  <a:pt x="69" y="383"/>
                </a:lnTo>
                <a:lnTo>
                  <a:pt x="80" y="360"/>
                </a:lnTo>
                <a:lnTo>
                  <a:pt x="59" y="292"/>
                </a:lnTo>
                <a:lnTo>
                  <a:pt x="69" y="277"/>
                </a:lnTo>
                <a:lnTo>
                  <a:pt x="80" y="271"/>
                </a:lnTo>
                <a:lnTo>
                  <a:pt x="82" y="256"/>
                </a:lnTo>
                <a:lnTo>
                  <a:pt x="82" y="239"/>
                </a:lnTo>
                <a:lnTo>
                  <a:pt x="71" y="227"/>
                </a:lnTo>
                <a:lnTo>
                  <a:pt x="71" y="196"/>
                </a:lnTo>
                <a:lnTo>
                  <a:pt x="126" y="21"/>
                </a:lnTo>
                <a:lnTo>
                  <a:pt x="148" y="14"/>
                </a:lnTo>
                <a:lnTo>
                  <a:pt x="159" y="14"/>
                </a:lnTo>
                <a:lnTo>
                  <a:pt x="167" y="21"/>
                </a:lnTo>
                <a:lnTo>
                  <a:pt x="159" y="43"/>
                </a:lnTo>
                <a:lnTo>
                  <a:pt x="174" y="64"/>
                </a:lnTo>
                <a:lnTo>
                  <a:pt x="180" y="58"/>
                </a:lnTo>
                <a:lnTo>
                  <a:pt x="219" y="33"/>
                </a:lnTo>
                <a:lnTo>
                  <a:pt x="240" y="21"/>
                </a:lnTo>
                <a:lnTo>
                  <a:pt x="246" y="21"/>
                </a:lnTo>
                <a:lnTo>
                  <a:pt x="255" y="10"/>
                </a:lnTo>
                <a:lnTo>
                  <a:pt x="257" y="0"/>
                </a:lnTo>
                <a:lnTo>
                  <a:pt x="276" y="0"/>
                </a:lnTo>
                <a:lnTo>
                  <a:pt x="288" y="8"/>
                </a:lnTo>
                <a:lnTo>
                  <a:pt x="349" y="41"/>
                </a:lnTo>
                <a:lnTo>
                  <a:pt x="420" y="262"/>
                </a:lnTo>
                <a:lnTo>
                  <a:pt x="420" y="273"/>
                </a:lnTo>
                <a:lnTo>
                  <a:pt x="432" y="304"/>
                </a:lnTo>
                <a:lnTo>
                  <a:pt x="438" y="306"/>
                </a:lnTo>
                <a:lnTo>
                  <a:pt x="453" y="306"/>
                </a:lnTo>
                <a:lnTo>
                  <a:pt x="474" y="317"/>
                </a:lnTo>
                <a:lnTo>
                  <a:pt x="476" y="313"/>
                </a:lnTo>
                <a:lnTo>
                  <a:pt x="486" y="313"/>
                </a:lnTo>
                <a:lnTo>
                  <a:pt x="488" y="317"/>
                </a:lnTo>
                <a:lnTo>
                  <a:pt x="495" y="325"/>
                </a:lnTo>
                <a:lnTo>
                  <a:pt x="488" y="337"/>
                </a:lnTo>
                <a:lnTo>
                  <a:pt x="503" y="383"/>
                </a:lnTo>
                <a:lnTo>
                  <a:pt x="518" y="386"/>
                </a:lnTo>
                <a:lnTo>
                  <a:pt x="530" y="383"/>
                </a:lnTo>
                <a:lnTo>
                  <a:pt x="532" y="381"/>
                </a:lnTo>
                <a:lnTo>
                  <a:pt x="541" y="381"/>
                </a:lnTo>
                <a:lnTo>
                  <a:pt x="562" y="383"/>
                </a:lnTo>
                <a:lnTo>
                  <a:pt x="572" y="408"/>
                </a:lnTo>
                <a:lnTo>
                  <a:pt x="572" y="423"/>
                </a:lnTo>
                <a:lnTo>
                  <a:pt x="568" y="425"/>
                </a:lnTo>
                <a:lnTo>
                  <a:pt x="564" y="436"/>
                </a:lnTo>
                <a:lnTo>
                  <a:pt x="572" y="446"/>
                </a:lnTo>
                <a:lnTo>
                  <a:pt x="572" y="436"/>
                </a:lnTo>
                <a:lnTo>
                  <a:pt x="585" y="448"/>
                </a:lnTo>
                <a:lnTo>
                  <a:pt x="591" y="458"/>
                </a:lnTo>
                <a:lnTo>
                  <a:pt x="584" y="479"/>
                </a:lnTo>
                <a:lnTo>
                  <a:pt x="564" y="481"/>
                </a:lnTo>
                <a:lnTo>
                  <a:pt x="562" y="481"/>
                </a:lnTo>
                <a:lnTo>
                  <a:pt x="551" y="488"/>
                </a:lnTo>
                <a:lnTo>
                  <a:pt x="547" y="500"/>
                </a:lnTo>
                <a:lnTo>
                  <a:pt x="518" y="532"/>
                </a:lnTo>
                <a:lnTo>
                  <a:pt x="495" y="540"/>
                </a:lnTo>
                <a:lnTo>
                  <a:pt x="474" y="579"/>
                </a:lnTo>
                <a:lnTo>
                  <a:pt x="459" y="561"/>
                </a:lnTo>
                <a:lnTo>
                  <a:pt x="438" y="561"/>
                </a:lnTo>
                <a:lnTo>
                  <a:pt x="422" y="582"/>
                </a:lnTo>
                <a:lnTo>
                  <a:pt x="415" y="582"/>
                </a:lnTo>
                <a:lnTo>
                  <a:pt x="409" y="605"/>
                </a:lnTo>
                <a:lnTo>
                  <a:pt x="399" y="611"/>
                </a:lnTo>
                <a:lnTo>
                  <a:pt x="393" y="621"/>
                </a:lnTo>
                <a:lnTo>
                  <a:pt x="370" y="621"/>
                </a:lnTo>
                <a:lnTo>
                  <a:pt x="365" y="621"/>
                </a:lnTo>
                <a:lnTo>
                  <a:pt x="365" y="627"/>
                </a:lnTo>
                <a:lnTo>
                  <a:pt x="345" y="648"/>
                </a:lnTo>
                <a:lnTo>
                  <a:pt x="345" y="667"/>
                </a:lnTo>
                <a:lnTo>
                  <a:pt x="343" y="692"/>
                </a:lnTo>
                <a:lnTo>
                  <a:pt x="334" y="700"/>
                </a:lnTo>
                <a:lnTo>
                  <a:pt x="322" y="707"/>
                </a:lnTo>
                <a:lnTo>
                  <a:pt x="309" y="707"/>
                </a:lnTo>
                <a:lnTo>
                  <a:pt x="305" y="715"/>
                </a:lnTo>
                <a:lnTo>
                  <a:pt x="305" y="730"/>
                </a:lnTo>
                <a:lnTo>
                  <a:pt x="290" y="736"/>
                </a:lnTo>
                <a:lnTo>
                  <a:pt x="267" y="740"/>
                </a:lnTo>
                <a:lnTo>
                  <a:pt x="261" y="751"/>
                </a:lnTo>
                <a:lnTo>
                  <a:pt x="261" y="765"/>
                </a:lnTo>
                <a:lnTo>
                  <a:pt x="257" y="775"/>
                </a:lnTo>
                <a:lnTo>
                  <a:pt x="255" y="773"/>
                </a:lnTo>
                <a:lnTo>
                  <a:pt x="244" y="753"/>
                </a:lnTo>
                <a:lnTo>
                  <a:pt x="240" y="751"/>
                </a:lnTo>
                <a:lnTo>
                  <a:pt x="199" y="784"/>
                </a:lnTo>
                <a:lnTo>
                  <a:pt x="211" y="805"/>
                </a:lnTo>
                <a:lnTo>
                  <a:pt x="219" y="813"/>
                </a:lnTo>
                <a:lnTo>
                  <a:pt x="213" y="819"/>
                </a:lnTo>
                <a:lnTo>
                  <a:pt x="199" y="834"/>
                </a:lnTo>
                <a:lnTo>
                  <a:pt x="192" y="872"/>
                </a:lnTo>
                <a:lnTo>
                  <a:pt x="178" y="899"/>
                </a:lnTo>
                <a:lnTo>
                  <a:pt x="174" y="922"/>
                </a:lnTo>
                <a:lnTo>
                  <a:pt x="174" y="944"/>
                </a:lnTo>
                <a:lnTo>
                  <a:pt x="169" y="951"/>
                </a:lnTo>
                <a:lnTo>
                  <a:pt x="151" y="922"/>
                </a:lnTo>
                <a:lnTo>
                  <a:pt x="151" y="915"/>
                </a:lnTo>
                <a:lnTo>
                  <a:pt x="148" y="905"/>
                </a:lnTo>
                <a:lnTo>
                  <a:pt x="146" y="905"/>
                </a:lnTo>
                <a:lnTo>
                  <a:pt x="113" y="882"/>
                </a:lnTo>
                <a:lnTo>
                  <a:pt x="113" y="872"/>
                </a:lnTo>
                <a:lnTo>
                  <a:pt x="113" y="861"/>
                </a:lnTo>
                <a:lnTo>
                  <a:pt x="113" y="849"/>
                </a:lnTo>
                <a:lnTo>
                  <a:pt x="0" y="511"/>
                </a:lnTo>
                <a:close/>
              </a:path>
            </a:pathLst>
          </a:custGeom>
          <a:solidFill>
            <a:srgbClr val="FFFF00"/>
          </a:solidFill>
          <a:ln w="9525">
            <a:noFill/>
            <a:round/>
            <a:headEnd/>
            <a:tailEnd/>
          </a:ln>
          <a:effectLst>
            <a:innerShdw blurRad="635000" dist="50800" dir="13500000">
              <a:schemeClr val="tx2">
                <a:lumMod val="50000"/>
                <a:alpha val="50000"/>
              </a:schemeClr>
            </a:innerShdw>
          </a:effectLst>
        </p:spPr>
        <p:txBody>
          <a:bodyPr/>
          <a:lstStyle/>
          <a:p>
            <a:pPr>
              <a:buFont typeface="Wingdings" pitchFamily="2" charset="2"/>
              <a:buNone/>
              <a:defRPr/>
            </a:pPr>
            <a:endParaRPr lang="en-US" dirty="0">
              <a:latin typeface="Impact" pitchFamily="34" charset="0"/>
            </a:endParaRPr>
          </a:p>
        </p:txBody>
      </p:sp>
      <p:sp>
        <p:nvSpPr>
          <p:cNvPr id="35992" name="Rectangle 124"/>
          <p:cNvSpPr>
            <a:spLocks noChangeArrowheads="1"/>
          </p:cNvSpPr>
          <p:nvPr/>
        </p:nvSpPr>
        <p:spPr bwMode="auto">
          <a:xfrm>
            <a:off x="7491413" y="1720850"/>
            <a:ext cx="120650"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M</a:t>
            </a:r>
            <a:endParaRPr lang="en-US"/>
          </a:p>
        </p:txBody>
      </p:sp>
      <p:sp>
        <p:nvSpPr>
          <p:cNvPr id="35993" name="Rectangle 125"/>
          <p:cNvSpPr>
            <a:spLocks noChangeArrowheads="1"/>
          </p:cNvSpPr>
          <p:nvPr/>
        </p:nvSpPr>
        <p:spPr bwMode="auto">
          <a:xfrm>
            <a:off x="7508875" y="1876425"/>
            <a:ext cx="87313"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E</a:t>
            </a:r>
            <a:endParaRPr lang="en-US"/>
          </a:p>
        </p:txBody>
      </p:sp>
      <p:sp>
        <p:nvSpPr>
          <p:cNvPr id="35994" name="Freeform 126"/>
          <p:cNvSpPr>
            <a:spLocks/>
          </p:cNvSpPr>
          <p:nvPr/>
        </p:nvSpPr>
        <p:spPr bwMode="auto">
          <a:xfrm>
            <a:off x="7370763" y="1571625"/>
            <a:ext cx="469900" cy="755650"/>
          </a:xfrm>
          <a:custGeom>
            <a:avLst/>
            <a:gdLst>
              <a:gd name="T0" fmla="*/ 2147483647 w 591"/>
              <a:gd name="T1" fmla="*/ 2147483647 h 951"/>
              <a:gd name="T2" fmla="*/ 2147483647 w 591"/>
              <a:gd name="T3" fmla="*/ 2147483647 h 951"/>
              <a:gd name="T4" fmla="*/ 2147483647 w 591"/>
              <a:gd name="T5" fmla="*/ 2147483647 h 951"/>
              <a:gd name="T6" fmla="*/ 2147483647 w 591"/>
              <a:gd name="T7" fmla="*/ 2147483647 h 951"/>
              <a:gd name="T8" fmla="*/ 2147483647 w 591"/>
              <a:gd name="T9" fmla="*/ 2147483647 h 951"/>
              <a:gd name="T10" fmla="*/ 2147483647 w 591"/>
              <a:gd name="T11" fmla="*/ 2147483647 h 951"/>
              <a:gd name="T12" fmla="*/ 2147483647 w 591"/>
              <a:gd name="T13" fmla="*/ 2147483647 h 951"/>
              <a:gd name="T14" fmla="*/ 2147483647 w 591"/>
              <a:gd name="T15" fmla="*/ 2147483647 h 951"/>
              <a:gd name="T16" fmla="*/ 2147483647 w 591"/>
              <a:gd name="T17" fmla="*/ 2147483647 h 951"/>
              <a:gd name="T18" fmla="*/ 2147483647 w 591"/>
              <a:gd name="T19" fmla="*/ 2147483647 h 951"/>
              <a:gd name="T20" fmla="*/ 2147483647 w 591"/>
              <a:gd name="T21" fmla="*/ 2147483647 h 951"/>
              <a:gd name="T22" fmla="*/ 2147483647 w 591"/>
              <a:gd name="T23" fmla="*/ 2147483647 h 951"/>
              <a:gd name="T24" fmla="*/ 2147483647 w 591"/>
              <a:gd name="T25" fmla="*/ 2147483647 h 951"/>
              <a:gd name="T26" fmla="*/ 2147483647 w 591"/>
              <a:gd name="T27" fmla="*/ 2147483647 h 951"/>
              <a:gd name="T28" fmla="*/ 2147483647 w 591"/>
              <a:gd name="T29" fmla="*/ 2147483647 h 951"/>
              <a:gd name="T30" fmla="*/ 2147483647 w 591"/>
              <a:gd name="T31" fmla="*/ 0 h 951"/>
              <a:gd name="T32" fmla="*/ 2147483647 w 591"/>
              <a:gd name="T33" fmla="*/ 2147483647 h 951"/>
              <a:gd name="T34" fmla="*/ 2147483647 w 591"/>
              <a:gd name="T35" fmla="*/ 2147483647 h 951"/>
              <a:gd name="T36" fmla="*/ 2147483647 w 591"/>
              <a:gd name="T37" fmla="*/ 2147483647 h 951"/>
              <a:gd name="T38" fmla="*/ 2147483647 w 591"/>
              <a:gd name="T39" fmla="*/ 2147483647 h 951"/>
              <a:gd name="T40" fmla="*/ 2147483647 w 591"/>
              <a:gd name="T41" fmla="*/ 2147483647 h 951"/>
              <a:gd name="T42" fmla="*/ 2147483647 w 591"/>
              <a:gd name="T43" fmla="*/ 2147483647 h 951"/>
              <a:gd name="T44" fmla="*/ 2147483647 w 591"/>
              <a:gd name="T45" fmla="*/ 2147483647 h 951"/>
              <a:gd name="T46" fmla="*/ 2147483647 w 591"/>
              <a:gd name="T47" fmla="*/ 2147483647 h 951"/>
              <a:gd name="T48" fmla="*/ 2147483647 w 591"/>
              <a:gd name="T49" fmla="*/ 2147483647 h 951"/>
              <a:gd name="T50" fmla="*/ 2147483647 w 591"/>
              <a:gd name="T51" fmla="*/ 2147483647 h 951"/>
              <a:gd name="T52" fmla="*/ 2147483647 w 591"/>
              <a:gd name="T53" fmla="*/ 2147483647 h 951"/>
              <a:gd name="T54" fmla="*/ 2147483647 w 591"/>
              <a:gd name="T55" fmla="*/ 2147483647 h 951"/>
              <a:gd name="T56" fmla="*/ 2147483647 w 591"/>
              <a:gd name="T57" fmla="*/ 2147483647 h 951"/>
              <a:gd name="T58" fmla="*/ 2147483647 w 591"/>
              <a:gd name="T59" fmla="*/ 2147483647 h 951"/>
              <a:gd name="T60" fmla="*/ 2147483647 w 591"/>
              <a:gd name="T61" fmla="*/ 2147483647 h 951"/>
              <a:gd name="T62" fmla="*/ 2147483647 w 591"/>
              <a:gd name="T63" fmla="*/ 2147483647 h 951"/>
              <a:gd name="T64" fmla="*/ 2147483647 w 591"/>
              <a:gd name="T65" fmla="*/ 2147483647 h 951"/>
              <a:gd name="T66" fmla="*/ 2147483647 w 591"/>
              <a:gd name="T67" fmla="*/ 2147483647 h 951"/>
              <a:gd name="T68" fmla="*/ 2147483647 w 591"/>
              <a:gd name="T69" fmla="*/ 2147483647 h 951"/>
              <a:gd name="T70" fmla="*/ 2147483647 w 591"/>
              <a:gd name="T71" fmla="*/ 2147483647 h 951"/>
              <a:gd name="T72" fmla="*/ 2147483647 w 591"/>
              <a:gd name="T73" fmla="*/ 2147483647 h 951"/>
              <a:gd name="T74" fmla="*/ 2147483647 w 591"/>
              <a:gd name="T75" fmla="*/ 2147483647 h 951"/>
              <a:gd name="T76" fmla="*/ 2147483647 w 591"/>
              <a:gd name="T77" fmla="*/ 2147483647 h 951"/>
              <a:gd name="T78" fmla="*/ 2147483647 w 591"/>
              <a:gd name="T79" fmla="*/ 2147483647 h 951"/>
              <a:gd name="T80" fmla="*/ 2147483647 w 591"/>
              <a:gd name="T81" fmla="*/ 2147483647 h 951"/>
              <a:gd name="T82" fmla="*/ 2147483647 w 591"/>
              <a:gd name="T83" fmla="*/ 2147483647 h 951"/>
              <a:gd name="T84" fmla="*/ 2147483647 w 591"/>
              <a:gd name="T85" fmla="*/ 2147483647 h 951"/>
              <a:gd name="T86" fmla="*/ 2147483647 w 591"/>
              <a:gd name="T87" fmla="*/ 2147483647 h 951"/>
              <a:gd name="T88" fmla="*/ 2147483647 w 591"/>
              <a:gd name="T89" fmla="*/ 2147483647 h 951"/>
              <a:gd name="T90" fmla="*/ 2147483647 w 591"/>
              <a:gd name="T91" fmla="*/ 2147483647 h 951"/>
              <a:gd name="T92" fmla="*/ 2147483647 w 591"/>
              <a:gd name="T93" fmla="*/ 2147483647 h 951"/>
              <a:gd name="T94" fmla="*/ 2147483647 w 591"/>
              <a:gd name="T95" fmla="*/ 2147483647 h 951"/>
              <a:gd name="T96" fmla="*/ 2147483647 w 591"/>
              <a:gd name="T97" fmla="*/ 2147483647 h 951"/>
              <a:gd name="T98" fmla="*/ 2147483647 w 591"/>
              <a:gd name="T99" fmla="*/ 2147483647 h 951"/>
              <a:gd name="T100" fmla="*/ 2147483647 w 591"/>
              <a:gd name="T101" fmla="*/ 2147483647 h 951"/>
              <a:gd name="T102" fmla="*/ 2147483647 w 591"/>
              <a:gd name="T103" fmla="*/ 2147483647 h 951"/>
              <a:gd name="T104" fmla="*/ 2147483647 w 591"/>
              <a:gd name="T105" fmla="*/ 2147483647 h 951"/>
              <a:gd name="T106" fmla="*/ 2147483647 w 591"/>
              <a:gd name="T107" fmla="*/ 2147483647 h 951"/>
              <a:gd name="T108" fmla="*/ 2147483647 w 591"/>
              <a:gd name="T109" fmla="*/ 2147483647 h 951"/>
              <a:gd name="T110" fmla="*/ 0 w 591"/>
              <a:gd name="T111" fmla="*/ 2147483647 h 95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1"/>
              <a:gd name="T169" fmla="*/ 0 h 951"/>
              <a:gd name="T170" fmla="*/ 591 w 591"/>
              <a:gd name="T171" fmla="*/ 951 h 95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1" h="951">
                <a:moveTo>
                  <a:pt x="0" y="511"/>
                </a:moveTo>
                <a:lnTo>
                  <a:pt x="13" y="496"/>
                </a:lnTo>
                <a:lnTo>
                  <a:pt x="25" y="500"/>
                </a:lnTo>
                <a:lnTo>
                  <a:pt x="27" y="502"/>
                </a:lnTo>
                <a:lnTo>
                  <a:pt x="38" y="492"/>
                </a:lnTo>
                <a:lnTo>
                  <a:pt x="36" y="473"/>
                </a:lnTo>
                <a:lnTo>
                  <a:pt x="50" y="473"/>
                </a:lnTo>
                <a:lnTo>
                  <a:pt x="42" y="448"/>
                </a:lnTo>
                <a:lnTo>
                  <a:pt x="48" y="434"/>
                </a:lnTo>
                <a:lnTo>
                  <a:pt x="69" y="404"/>
                </a:lnTo>
                <a:lnTo>
                  <a:pt x="69" y="383"/>
                </a:lnTo>
                <a:lnTo>
                  <a:pt x="80" y="360"/>
                </a:lnTo>
                <a:lnTo>
                  <a:pt x="59" y="292"/>
                </a:lnTo>
                <a:lnTo>
                  <a:pt x="69" y="277"/>
                </a:lnTo>
                <a:lnTo>
                  <a:pt x="80" y="271"/>
                </a:lnTo>
                <a:lnTo>
                  <a:pt x="82" y="256"/>
                </a:lnTo>
                <a:lnTo>
                  <a:pt x="82" y="239"/>
                </a:lnTo>
                <a:lnTo>
                  <a:pt x="71" y="227"/>
                </a:lnTo>
                <a:lnTo>
                  <a:pt x="71" y="196"/>
                </a:lnTo>
                <a:lnTo>
                  <a:pt x="126" y="21"/>
                </a:lnTo>
                <a:lnTo>
                  <a:pt x="148" y="14"/>
                </a:lnTo>
                <a:lnTo>
                  <a:pt x="159" y="14"/>
                </a:lnTo>
                <a:lnTo>
                  <a:pt x="167" y="21"/>
                </a:lnTo>
                <a:lnTo>
                  <a:pt x="159" y="43"/>
                </a:lnTo>
                <a:lnTo>
                  <a:pt x="174" y="64"/>
                </a:lnTo>
                <a:lnTo>
                  <a:pt x="180" y="58"/>
                </a:lnTo>
                <a:lnTo>
                  <a:pt x="219" y="33"/>
                </a:lnTo>
                <a:lnTo>
                  <a:pt x="240" y="21"/>
                </a:lnTo>
                <a:lnTo>
                  <a:pt x="246" y="21"/>
                </a:lnTo>
                <a:lnTo>
                  <a:pt x="255" y="10"/>
                </a:lnTo>
                <a:lnTo>
                  <a:pt x="257" y="0"/>
                </a:lnTo>
                <a:lnTo>
                  <a:pt x="276" y="0"/>
                </a:lnTo>
                <a:lnTo>
                  <a:pt x="288" y="8"/>
                </a:lnTo>
                <a:lnTo>
                  <a:pt x="349" y="41"/>
                </a:lnTo>
                <a:lnTo>
                  <a:pt x="420" y="262"/>
                </a:lnTo>
                <a:lnTo>
                  <a:pt x="420" y="273"/>
                </a:lnTo>
                <a:lnTo>
                  <a:pt x="432" y="304"/>
                </a:lnTo>
                <a:lnTo>
                  <a:pt x="438" y="306"/>
                </a:lnTo>
                <a:lnTo>
                  <a:pt x="453" y="306"/>
                </a:lnTo>
                <a:lnTo>
                  <a:pt x="474" y="317"/>
                </a:lnTo>
                <a:lnTo>
                  <a:pt x="476" y="313"/>
                </a:lnTo>
                <a:lnTo>
                  <a:pt x="486" y="313"/>
                </a:lnTo>
                <a:lnTo>
                  <a:pt x="488" y="317"/>
                </a:lnTo>
                <a:lnTo>
                  <a:pt x="495" y="325"/>
                </a:lnTo>
                <a:lnTo>
                  <a:pt x="488" y="337"/>
                </a:lnTo>
                <a:lnTo>
                  <a:pt x="503" y="383"/>
                </a:lnTo>
                <a:lnTo>
                  <a:pt x="518" y="386"/>
                </a:lnTo>
                <a:lnTo>
                  <a:pt x="530" y="383"/>
                </a:lnTo>
                <a:lnTo>
                  <a:pt x="532" y="381"/>
                </a:lnTo>
                <a:lnTo>
                  <a:pt x="541" y="381"/>
                </a:lnTo>
                <a:lnTo>
                  <a:pt x="562" y="383"/>
                </a:lnTo>
                <a:lnTo>
                  <a:pt x="572" y="408"/>
                </a:lnTo>
                <a:lnTo>
                  <a:pt x="572" y="423"/>
                </a:lnTo>
                <a:lnTo>
                  <a:pt x="568" y="425"/>
                </a:lnTo>
                <a:lnTo>
                  <a:pt x="564" y="436"/>
                </a:lnTo>
                <a:lnTo>
                  <a:pt x="572" y="446"/>
                </a:lnTo>
                <a:lnTo>
                  <a:pt x="572" y="436"/>
                </a:lnTo>
                <a:lnTo>
                  <a:pt x="585" y="448"/>
                </a:lnTo>
                <a:lnTo>
                  <a:pt x="591" y="458"/>
                </a:lnTo>
                <a:lnTo>
                  <a:pt x="584" y="479"/>
                </a:lnTo>
                <a:lnTo>
                  <a:pt x="564" y="481"/>
                </a:lnTo>
                <a:lnTo>
                  <a:pt x="562" y="481"/>
                </a:lnTo>
                <a:lnTo>
                  <a:pt x="551" y="488"/>
                </a:lnTo>
                <a:lnTo>
                  <a:pt x="547" y="500"/>
                </a:lnTo>
                <a:lnTo>
                  <a:pt x="518" y="532"/>
                </a:lnTo>
                <a:lnTo>
                  <a:pt x="495" y="540"/>
                </a:lnTo>
                <a:lnTo>
                  <a:pt x="474" y="579"/>
                </a:lnTo>
                <a:lnTo>
                  <a:pt x="459" y="561"/>
                </a:lnTo>
                <a:lnTo>
                  <a:pt x="438" y="561"/>
                </a:lnTo>
                <a:lnTo>
                  <a:pt x="422" y="582"/>
                </a:lnTo>
                <a:lnTo>
                  <a:pt x="415" y="582"/>
                </a:lnTo>
                <a:lnTo>
                  <a:pt x="409" y="605"/>
                </a:lnTo>
                <a:lnTo>
                  <a:pt x="399" y="611"/>
                </a:lnTo>
                <a:lnTo>
                  <a:pt x="393" y="621"/>
                </a:lnTo>
                <a:lnTo>
                  <a:pt x="370" y="621"/>
                </a:lnTo>
                <a:lnTo>
                  <a:pt x="365" y="621"/>
                </a:lnTo>
                <a:lnTo>
                  <a:pt x="365" y="627"/>
                </a:lnTo>
                <a:lnTo>
                  <a:pt x="345" y="648"/>
                </a:lnTo>
                <a:lnTo>
                  <a:pt x="345" y="667"/>
                </a:lnTo>
                <a:lnTo>
                  <a:pt x="343" y="692"/>
                </a:lnTo>
                <a:lnTo>
                  <a:pt x="334" y="700"/>
                </a:lnTo>
                <a:lnTo>
                  <a:pt x="322" y="707"/>
                </a:lnTo>
                <a:lnTo>
                  <a:pt x="309" y="707"/>
                </a:lnTo>
                <a:lnTo>
                  <a:pt x="305" y="715"/>
                </a:lnTo>
                <a:lnTo>
                  <a:pt x="305" y="730"/>
                </a:lnTo>
                <a:lnTo>
                  <a:pt x="290" y="736"/>
                </a:lnTo>
                <a:lnTo>
                  <a:pt x="267" y="740"/>
                </a:lnTo>
                <a:lnTo>
                  <a:pt x="261" y="751"/>
                </a:lnTo>
                <a:lnTo>
                  <a:pt x="261" y="765"/>
                </a:lnTo>
                <a:lnTo>
                  <a:pt x="257" y="775"/>
                </a:lnTo>
                <a:lnTo>
                  <a:pt x="255" y="773"/>
                </a:lnTo>
                <a:lnTo>
                  <a:pt x="244" y="753"/>
                </a:lnTo>
                <a:lnTo>
                  <a:pt x="240" y="751"/>
                </a:lnTo>
                <a:lnTo>
                  <a:pt x="199" y="784"/>
                </a:lnTo>
                <a:lnTo>
                  <a:pt x="211" y="805"/>
                </a:lnTo>
                <a:lnTo>
                  <a:pt x="219" y="813"/>
                </a:lnTo>
                <a:lnTo>
                  <a:pt x="213" y="819"/>
                </a:lnTo>
                <a:lnTo>
                  <a:pt x="199" y="834"/>
                </a:lnTo>
                <a:lnTo>
                  <a:pt x="192" y="872"/>
                </a:lnTo>
                <a:lnTo>
                  <a:pt x="178" y="899"/>
                </a:lnTo>
                <a:lnTo>
                  <a:pt x="174" y="922"/>
                </a:lnTo>
                <a:lnTo>
                  <a:pt x="174" y="944"/>
                </a:lnTo>
                <a:lnTo>
                  <a:pt x="169" y="951"/>
                </a:lnTo>
                <a:lnTo>
                  <a:pt x="151" y="922"/>
                </a:lnTo>
                <a:lnTo>
                  <a:pt x="151" y="915"/>
                </a:lnTo>
                <a:lnTo>
                  <a:pt x="148" y="905"/>
                </a:lnTo>
                <a:lnTo>
                  <a:pt x="146" y="905"/>
                </a:lnTo>
                <a:lnTo>
                  <a:pt x="113" y="882"/>
                </a:lnTo>
                <a:lnTo>
                  <a:pt x="113" y="872"/>
                </a:lnTo>
                <a:lnTo>
                  <a:pt x="113" y="861"/>
                </a:lnTo>
                <a:lnTo>
                  <a:pt x="113" y="849"/>
                </a:lnTo>
                <a:lnTo>
                  <a:pt x="0" y="511"/>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129" name="Freeform 127"/>
          <p:cNvSpPr>
            <a:spLocks/>
          </p:cNvSpPr>
          <p:nvPr/>
        </p:nvSpPr>
        <p:spPr bwMode="auto">
          <a:xfrm>
            <a:off x="6165850" y="3087688"/>
            <a:ext cx="969963" cy="554037"/>
          </a:xfrm>
          <a:custGeom>
            <a:avLst/>
            <a:gdLst/>
            <a:ahLst/>
            <a:cxnLst>
              <a:cxn ang="0">
                <a:pos x="1202" y="499"/>
              </a:cxn>
              <a:cxn ang="0">
                <a:pos x="1200" y="434"/>
              </a:cxn>
              <a:cxn ang="0">
                <a:pos x="1169" y="428"/>
              </a:cxn>
              <a:cxn ang="0">
                <a:pos x="1137" y="440"/>
              </a:cxn>
              <a:cxn ang="0">
                <a:pos x="1106" y="434"/>
              </a:cxn>
              <a:cxn ang="0">
                <a:pos x="1094" y="419"/>
              </a:cxn>
              <a:cxn ang="0">
                <a:pos x="1125" y="422"/>
              </a:cxn>
              <a:cxn ang="0">
                <a:pos x="1137" y="396"/>
              </a:cxn>
              <a:cxn ang="0">
                <a:pos x="1102" y="390"/>
              </a:cxn>
              <a:cxn ang="0">
                <a:pos x="1098" y="374"/>
              </a:cxn>
              <a:cxn ang="0">
                <a:pos x="1115" y="371"/>
              </a:cxn>
              <a:cxn ang="0">
                <a:pos x="1114" y="369"/>
              </a:cxn>
              <a:cxn ang="0">
                <a:pos x="1106" y="349"/>
              </a:cxn>
              <a:cxn ang="0">
                <a:pos x="1135" y="346"/>
              </a:cxn>
              <a:cxn ang="0">
                <a:pos x="1125" y="321"/>
              </a:cxn>
              <a:cxn ang="0">
                <a:pos x="1098" y="303"/>
              </a:cxn>
              <a:cxn ang="0">
                <a:pos x="1106" y="292"/>
              </a:cxn>
              <a:cxn ang="0">
                <a:pos x="1114" y="259"/>
              </a:cxn>
              <a:cxn ang="0">
                <a:pos x="1102" y="238"/>
              </a:cxn>
              <a:cxn ang="0">
                <a:pos x="1041" y="211"/>
              </a:cxn>
              <a:cxn ang="0">
                <a:pos x="1027" y="217"/>
              </a:cxn>
              <a:cxn ang="0">
                <a:pos x="1006" y="202"/>
              </a:cxn>
              <a:cxn ang="0">
                <a:pos x="985" y="194"/>
              </a:cxn>
              <a:cxn ang="0">
                <a:pos x="950" y="190"/>
              </a:cxn>
              <a:cxn ang="0">
                <a:pos x="925" y="161"/>
              </a:cxn>
              <a:cxn ang="0">
                <a:pos x="952" y="96"/>
              </a:cxn>
              <a:cxn ang="0">
                <a:pos x="943" y="71"/>
              </a:cxn>
              <a:cxn ang="0">
                <a:pos x="910" y="50"/>
              </a:cxn>
              <a:cxn ang="0">
                <a:pos x="864" y="31"/>
              </a:cxn>
              <a:cxn ang="0">
                <a:pos x="856" y="9"/>
              </a:cxn>
              <a:cxn ang="0">
                <a:pos x="833" y="6"/>
              </a:cxn>
              <a:cxn ang="0">
                <a:pos x="822" y="50"/>
              </a:cxn>
              <a:cxn ang="0">
                <a:pos x="737" y="0"/>
              </a:cxn>
              <a:cxn ang="0">
                <a:pos x="729" y="9"/>
              </a:cxn>
              <a:cxn ang="0">
                <a:pos x="729" y="54"/>
              </a:cxn>
              <a:cxn ang="0">
                <a:pos x="718" y="67"/>
              </a:cxn>
              <a:cxn ang="0">
                <a:pos x="697" y="109"/>
              </a:cxn>
              <a:cxn ang="0">
                <a:pos x="676" y="146"/>
              </a:cxn>
              <a:cxn ang="0">
                <a:pos x="647" y="154"/>
              </a:cxn>
              <a:cxn ang="0">
                <a:pos x="622" y="227"/>
              </a:cxn>
              <a:cxn ang="0">
                <a:pos x="589" y="219"/>
              </a:cxn>
              <a:cxn ang="0">
                <a:pos x="566" y="202"/>
              </a:cxn>
              <a:cxn ang="0">
                <a:pos x="524" y="332"/>
              </a:cxn>
              <a:cxn ang="0">
                <a:pos x="497" y="407"/>
              </a:cxn>
              <a:cxn ang="0">
                <a:pos x="476" y="455"/>
              </a:cxn>
              <a:cxn ang="0">
                <a:pos x="432" y="478"/>
              </a:cxn>
              <a:cxn ang="0">
                <a:pos x="422" y="472"/>
              </a:cxn>
              <a:cxn ang="0">
                <a:pos x="372" y="509"/>
              </a:cxn>
              <a:cxn ang="0">
                <a:pos x="357" y="509"/>
              </a:cxn>
              <a:cxn ang="0">
                <a:pos x="328" y="505"/>
              </a:cxn>
              <a:cxn ang="0">
                <a:pos x="307" y="532"/>
              </a:cxn>
              <a:cxn ang="0">
                <a:pos x="259" y="520"/>
              </a:cxn>
              <a:cxn ang="0">
                <a:pos x="238" y="478"/>
              </a:cxn>
              <a:cxn ang="0">
                <a:pos x="230" y="488"/>
              </a:cxn>
              <a:cxn ang="0">
                <a:pos x="128" y="574"/>
              </a:cxn>
              <a:cxn ang="0">
                <a:pos x="111" y="603"/>
              </a:cxn>
              <a:cxn ang="0">
                <a:pos x="107" y="624"/>
              </a:cxn>
              <a:cxn ang="0">
                <a:pos x="69" y="657"/>
              </a:cxn>
              <a:cxn ang="0">
                <a:pos x="0" y="697"/>
              </a:cxn>
              <a:cxn ang="0">
                <a:pos x="270" y="657"/>
              </a:cxn>
              <a:cxn ang="0">
                <a:pos x="307" y="657"/>
              </a:cxn>
              <a:cxn ang="0">
                <a:pos x="368" y="651"/>
              </a:cxn>
              <a:cxn ang="0">
                <a:pos x="799" y="586"/>
              </a:cxn>
            </a:cxnLst>
            <a:rect l="0" t="0" r="r" b="b"/>
            <a:pathLst>
              <a:path w="1223" h="697">
                <a:moveTo>
                  <a:pt x="1202" y="505"/>
                </a:moveTo>
                <a:lnTo>
                  <a:pt x="1202" y="499"/>
                </a:lnTo>
                <a:lnTo>
                  <a:pt x="1223" y="484"/>
                </a:lnTo>
                <a:lnTo>
                  <a:pt x="1200" y="434"/>
                </a:lnTo>
                <a:lnTo>
                  <a:pt x="1200" y="428"/>
                </a:lnTo>
                <a:lnTo>
                  <a:pt x="1169" y="428"/>
                </a:lnTo>
                <a:lnTo>
                  <a:pt x="1158" y="428"/>
                </a:lnTo>
                <a:lnTo>
                  <a:pt x="1137" y="440"/>
                </a:lnTo>
                <a:lnTo>
                  <a:pt x="1119" y="444"/>
                </a:lnTo>
                <a:lnTo>
                  <a:pt x="1106" y="434"/>
                </a:lnTo>
                <a:lnTo>
                  <a:pt x="1094" y="428"/>
                </a:lnTo>
                <a:lnTo>
                  <a:pt x="1094" y="419"/>
                </a:lnTo>
                <a:lnTo>
                  <a:pt x="1115" y="422"/>
                </a:lnTo>
                <a:lnTo>
                  <a:pt x="1125" y="422"/>
                </a:lnTo>
                <a:lnTo>
                  <a:pt x="1146" y="407"/>
                </a:lnTo>
                <a:lnTo>
                  <a:pt x="1137" y="396"/>
                </a:lnTo>
                <a:lnTo>
                  <a:pt x="1119" y="390"/>
                </a:lnTo>
                <a:lnTo>
                  <a:pt x="1102" y="390"/>
                </a:lnTo>
                <a:lnTo>
                  <a:pt x="1094" y="378"/>
                </a:lnTo>
                <a:lnTo>
                  <a:pt x="1098" y="374"/>
                </a:lnTo>
                <a:lnTo>
                  <a:pt x="1102" y="374"/>
                </a:lnTo>
                <a:lnTo>
                  <a:pt x="1115" y="371"/>
                </a:lnTo>
                <a:lnTo>
                  <a:pt x="1115" y="369"/>
                </a:lnTo>
                <a:lnTo>
                  <a:pt x="1114" y="369"/>
                </a:lnTo>
                <a:lnTo>
                  <a:pt x="1102" y="357"/>
                </a:lnTo>
                <a:lnTo>
                  <a:pt x="1106" y="349"/>
                </a:lnTo>
                <a:lnTo>
                  <a:pt x="1127" y="353"/>
                </a:lnTo>
                <a:lnTo>
                  <a:pt x="1135" y="346"/>
                </a:lnTo>
                <a:lnTo>
                  <a:pt x="1135" y="336"/>
                </a:lnTo>
                <a:lnTo>
                  <a:pt x="1125" y="321"/>
                </a:lnTo>
                <a:lnTo>
                  <a:pt x="1098" y="305"/>
                </a:lnTo>
                <a:lnTo>
                  <a:pt x="1098" y="303"/>
                </a:lnTo>
                <a:lnTo>
                  <a:pt x="1102" y="300"/>
                </a:lnTo>
                <a:lnTo>
                  <a:pt x="1106" y="292"/>
                </a:lnTo>
                <a:lnTo>
                  <a:pt x="1102" y="267"/>
                </a:lnTo>
                <a:lnTo>
                  <a:pt x="1114" y="259"/>
                </a:lnTo>
                <a:lnTo>
                  <a:pt x="1115" y="250"/>
                </a:lnTo>
                <a:lnTo>
                  <a:pt x="1102" y="238"/>
                </a:lnTo>
                <a:lnTo>
                  <a:pt x="1077" y="227"/>
                </a:lnTo>
                <a:lnTo>
                  <a:pt x="1041" y="211"/>
                </a:lnTo>
                <a:lnTo>
                  <a:pt x="1033" y="205"/>
                </a:lnTo>
                <a:lnTo>
                  <a:pt x="1027" y="217"/>
                </a:lnTo>
                <a:lnTo>
                  <a:pt x="1016" y="211"/>
                </a:lnTo>
                <a:lnTo>
                  <a:pt x="1006" y="202"/>
                </a:lnTo>
                <a:lnTo>
                  <a:pt x="994" y="202"/>
                </a:lnTo>
                <a:lnTo>
                  <a:pt x="985" y="194"/>
                </a:lnTo>
                <a:lnTo>
                  <a:pt x="973" y="175"/>
                </a:lnTo>
                <a:lnTo>
                  <a:pt x="950" y="190"/>
                </a:lnTo>
                <a:lnTo>
                  <a:pt x="925" y="190"/>
                </a:lnTo>
                <a:lnTo>
                  <a:pt x="925" y="161"/>
                </a:lnTo>
                <a:lnTo>
                  <a:pt x="935" y="130"/>
                </a:lnTo>
                <a:lnTo>
                  <a:pt x="952" y="96"/>
                </a:lnTo>
                <a:lnTo>
                  <a:pt x="958" y="88"/>
                </a:lnTo>
                <a:lnTo>
                  <a:pt x="943" y="71"/>
                </a:lnTo>
                <a:lnTo>
                  <a:pt x="925" y="63"/>
                </a:lnTo>
                <a:lnTo>
                  <a:pt x="910" y="50"/>
                </a:lnTo>
                <a:lnTo>
                  <a:pt x="881" y="50"/>
                </a:lnTo>
                <a:lnTo>
                  <a:pt x="864" y="31"/>
                </a:lnTo>
                <a:lnTo>
                  <a:pt x="872" y="17"/>
                </a:lnTo>
                <a:lnTo>
                  <a:pt x="856" y="9"/>
                </a:lnTo>
                <a:lnTo>
                  <a:pt x="845" y="6"/>
                </a:lnTo>
                <a:lnTo>
                  <a:pt x="833" y="6"/>
                </a:lnTo>
                <a:lnTo>
                  <a:pt x="824" y="44"/>
                </a:lnTo>
                <a:lnTo>
                  <a:pt x="822" y="50"/>
                </a:lnTo>
                <a:lnTo>
                  <a:pt x="812" y="44"/>
                </a:lnTo>
                <a:lnTo>
                  <a:pt x="737" y="0"/>
                </a:lnTo>
                <a:lnTo>
                  <a:pt x="729" y="6"/>
                </a:lnTo>
                <a:lnTo>
                  <a:pt x="729" y="9"/>
                </a:lnTo>
                <a:lnTo>
                  <a:pt x="726" y="50"/>
                </a:lnTo>
                <a:lnTo>
                  <a:pt x="729" y="54"/>
                </a:lnTo>
                <a:lnTo>
                  <a:pt x="729" y="63"/>
                </a:lnTo>
                <a:lnTo>
                  <a:pt x="718" y="67"/>
                </a:lnTo>
                <a:lnTo>
                  <a:pt x="712" y="96"/>
                </a:lnTo>
                <a:lnTo>
                  <a:pt x="697" y="109"/>
                </a:lnTo>
                <a:lnTo>
                  <a:pt x="691" y="113"/>
                </a:lnTo>
                <a:lnTo>
                  <a:pt x="676" y="146"/>
                </a:lnTo>
                <a:lnTo>
                  <a:pt x="655" y="136"/>
                </a:lnTo>
                <a:lnTo>
                  <a:pt x="647" y="154"/>
                </a:lnTo>
                <a:lnTo>
                  <a:pt x="631" y="205"/>
                </a:lnTo>
                <a:lnTo>
                  <a:pt x="622" y="227"/>
                </a:lnTo>
                <a:lnTo>
                  <a:pt x="599" y="234"/>
                </a:lnTo>
                <a:lnTo>
                  <a:pt x="589" y="219"/>
                </a:lnTo>
                <a:lnTo>
                  <a:pt x="583" y="217"/>
                </a:lnTo>
                <a:lnTo>
                  <a:pt x="566" y="202"/>
                </a:lnTo>
                <a:lnTo>
                  <a:pt x="560" y="202"/>
                </a:lnTo>
                <a:lnTo>
                  <a:pt x="524" y="332"/>
                </a:lnTo>
                <a:lnTo>
                  <a:pt x="497" y="386"/>
                </a:lnTo>
                <a:lnTo>
                  <a:pt x="497" y="407"/>
                </a:lnTo>
                <a:lnTo>
                  <a:pt x="503" y="422"/>
                </a:lnTo>
                <a:lnTo>
                  <a:pt x="476" y="455"/>
                </a:lnTo>
                <a:lnTo>
                  <a:pt x="464" y="451"/>
                </a:lnTo>
                <a:lnTo>
                  <a:pt x="432" y="478"/>
                </a:lnTo>
                <a:lnTo>
                  <a:pt x="426" y="472"/>
                </a:lnTo>
                <a:lnTo>
                  <a:pt x="422" y="472"/>
                </a:lnTo>
                <a:lnTo>
                  <a:pt x="411" y="499"/>
                </a:lnTo>
                <a:lnTo>
                  <a:pt x="372" y="509"/>
                </a:lnTo>
                <a:lnTo>
                  <a:pt x="361" y="517"/>
                </a:lnTo>
                <a:lnTo>
                  <a:pt x="357" y="509"/>
                </a:lnTo>
                <a:lnTo>
                  <a:pt x="343" y="499"/>
                </a:lnTo>
                <a:lnTo>
                  <a:pt x="328" y="505"/>
                </a:lnTo>
                <a:lnTo>
                  <a:pt x="328" y="517"/>
                </a:lnTo>
                <a:lnTo>
                  <a:pt x="307" y="532"/>
                </a:lnTo>
                <a:lnTo>
                  <a:pt x="292" y="532"/>
                </a:lnTo>
                <a:lnTo>
                  <a:pt x="259" y="520"/>
                </a:lnTo>
                <a:lnTo>
                  <a:pt x="236" y="494"/>
                </a:lnTo>
                <a:lnTo>
                  <a:pt x="238" y="478"/>
                </a:lnTo>
                <a:lnTo>
                  <a:pt x="236" y="476"/>
                </a:lnTo>
                <a:lnTo>
                  <a:pt x="230" y="488"/>
                </a:lnTo>
                <a:lnTo>
                  <a:pt x="148" y="559"/>
                </a:lnTo>
                <a:lnTo>
                  <a:pt x="128" y="574"/>
                </a:lnTo>
                <a:lnTo>
                  <a:pt x="128" y="592"/>
                </a:lnTo>
                <a:lnTo>
                  <a:pt x="111" y="603"/>
                </a:lnTo>
                <a:lnTo>
                  <a:pt x="107" y="609"/>
                </a:lnTo>
                <a:lnTo>
                  <a:pt x="107" y="624"/>
                </a:lnTo>
                <a:lnTo>
                  <a:pt x="78" y="645"/>
                </a:lnTo>
                <a:lnTo>
                  <a:pt x="69" y="657"/>
                </a:lnTo>
                <a:lnTo>
                  <a:pt x="13" y="684"/>
                </a:lnTo>
                <a:lnTo>
                  <a:pt x="0" y="697"/>
                </a:lnTo>
                <a:lnTo>
                  <a:pt x="270" y="661"/>
                </a:lnTo>
                <a:lnTo>
                  <a:pt x="270" y="657"/>
                </a:lnTo>
                <a:lnTo>
                  <a:pt x="313" y="651"/>
                </a:lnTo>
                <a:lnTo>
                  <a:pt x="307" y="657"/>
                </a:lnTo>
                <a:lnTo>
                  <a:pt x="349" y="653"/>
                </a:lnTo>
                <a:lnTo>
                  <a:pt x="368" y="651"/>
                </a:lnTo>
                <a:lnTo>
                  <a:pt x="378" y="653"/>
                </a:lnTo>
                <a:lnTo>
                  <a:pt x="799" y="586"/>
                </a:lnTo>
                <a:lnTo>
                  <a:pt x="1202" y="505"/>
                </a:lnTo>
                <a:close/>
              </a:path>
            </a:pathLst>
          </a:custGeom>
          <a:solidFill>
            <a:schemeClr val="bg1">
              <a:lumMod val="85000"/>
            </a:schemeClr>
          </a:solidFill>
          <a:ln w="9525">
            <a:noFill/>
            <a:round/>
            <a:headEnd/>
            <a:tailEnd/>
          </a:ln>
        </p:spPr>
        <p:txBody>
          <a:bodyPr/>
          <a:lstStyle/>
          <a:p>
            <a:pPr>
              <a:buFont typeface="Wingdings" pitchFamily="2" charset="2"/>
              <a:buNone/>
              <a:defRPr/>
            </a:pPr>
            <a:endParaRPr lang="en-US" dirty="0">
              <a:latin typeface="Impact" pitchFamily="34" charset="0"/>
            </a:endParaRPr>
          </a:p>
        </p:txBody>
      </p:sp>
      <p:sp>
        <p:nvSpPr>
          <p:cNvPr id="35996" name="Rectangle 128"/>
          <p:cNvSpPr>
            <a:spLocks noChangeArrowheads="1"/>
          </p:cNvSpPr>
          <p:nvPr/>
        </p:nvSpPr>
        <p:spPr bwMode="auto">
          <a:xfrm>
            <a:off x="6707188" y="3322638"/>
            <a:ext cx="195262"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VA</a:t>
            </a:r>
            <a:endParaRPr lang="en-US"/>
          </a:p>
        </p:txBody>
      </p:sp>
      <p:sp>
        <p:nvSpPr>
          <p:cNvPr id="35997" name="Freeform 129"/>
          <p:cNvSpPr>
            <a:spLocks/>
          </p:cNvSpPr>
          <p:nvPr/>
        </p:nvSpPr>
        <p:spPr bwMode="auto">
          <a:xfrm>
            <a:off x="6165850" y="3087688"/>
            <a:ext cx="969963" cy="554037"/>
          </a:xfrm>
          <a:custGeom>
            <a:avLst/>
            <a:gdLst>
              <a:gd name="T0" fmla="*/ 2147483647 w 1223"/>
              <a:gd name="T1" fmla="*/ 2147483647 h 697"/>
              <a:gd name="T2" fmla="*/ 2147483647 w 1223"/>
              <a:gd name="T3" fmla="*/ 2147483647 h 697"/>
              <a:gd name="T4" fmla="*/ 2147483647 w 1223"/>
              <a:gd name="T5" fmla="*/ 2147483647 h 697"/>
              <a:gd name="T6" fmla="*/ 2147483647 w 1223"/>
              <a:gd name="T7" fmla="*/ 2147483647 h 697"/>
              <a:gd name="T8" fmla="*/ 2147483647 w 1223"/>
              <a:gd name="T9" fmla="*/ 2147483647 h 697"/>
              <a:gd name="T10" fmla="*/ 2147483647 w 1223"/>
              <a:gd name="T11" fmla="*/ 2147483647 h 697"/>
              <a:gd name="T12" fmla="*/ 2147483647 w 1223"/>
              <a:gd name="T13" fmla="*/ 2147483647 h 697"/>
              <a:gd name="T14" fmla="*/ 2147483647 w 1223"/>
              <a:gd name="T15" fmla="*/ 2147483647 h 697"/>
              <a:gd name="T16" fmla="*/ 2147483647 w 1223"/>
              <a:gd name="T17" fmla="*/ 2147483647 h 697"/>
              <a:gd name="T18" fmla="*/ 2147483647 w 1223"/>
              <a:gd name="T19" fmla="*/ 2147483647 h 697"/>
              <a:gd name="T20" fmla="*/ 2147483647 w 1223"/>
              <a:gd name="T21" fmla="*/ 2147483647 h 697"/>
              <a:gd name="T22" fmla="*/ 2147483647 w 1223"/>
              <a:gd name="T23" fmla="*/ 2147483647 h 697"/>
              <a:gd name="T24" fmla="*/ 2147483647 w 1223"/>
              <a:gd name="T25" fmla="*/ 2147483647 h 697"/>
              <a:gd name="T26" fmla="*/ 2147483647 w 1223"/>
              <a:gd name="T27" fmla="*/ 2147483647 h 697"/>
              <a:gd name="T28" fmla="*/ 2147483647 w 1223"/>
              <a:gd name="T29" fmla="*/ 2147483647 h 697"/>
              <a:gd name="T30" fmla="*/ 2147483647 w 1223"/>
              <a:gd name="T31" fmla="*/ 2147483647 h 697"/>
              <a:gd name="T32" fmla="*/ 2147483647 w 1223"/>
              <a:gd name="T33" fmla="*/ 2147483647 h 697"/>
              <a:gd name="T34" fmla="*/ 2147483647 w 1223"/>
              <a:gd name="T35" fmla="*/ 2147483647 h 697"/>
              <a:gd name="T36" fmla="*/ 2147483647 w 1223"/>
              <a:gd name="T37" fmla="*/ 2147483647 h 697"/>
              <a:gd name="T38" fmla="*/ 2147483647 w 1223"/>
              <a:gd name="T39" fmla="*/ 2147483647 h 697"/>
              <a:gd name="T40" fmla="*/ 2147483647 w 1223"/>
              <a:gd name="T41" fmla="*/ 2147483647 h 697"/>
              <a:gd name="T42" fmla="*/ 2147483647 w 1223"/>
              <a:gd name="T43" fmla="*/ 2147483647 h 697"/>
              <a:gd name="T44" fmla="*/ 2147483647 w 1223"/>
              <a:gd name="T45" fmla="*/ 2147483647 h 697"/>
              <a:gd name="T46" fmla="*/ 2147483647 w 1223"/>
              <a:gd name="T47" fmla="*/ 2147483647 h 697"/>
              <a:gd name="T48" fmla="*/ 2147483647 w 1223"/>
              <a:gd name="T49" fmla="*/ 2147483647 h 697"/>
              <a:gd name="T50" fmla="*/ 2147483647 w 1223"/>
              <a:gd name="T51" fmla="*/ 2147483647 h 697"/>
              <a:gd name="T52" fmla="*/ 2147483647 w 1223"/>
              <a:gd name="T53" fmla="*/ 2147483647 h 697"/>
              <a:gd name="T54" fmla="*/ 2147483647 w 1223"/>
              <a:gd name="T55" fmla="*/ 2147483647 h 697"/>
              <a:gd name="T56" fmla="*/ 2147483647 w 1223"/>
              <a:gd name="T57" fmla="*/ 2147483647 h 697"/>
              <a:gd name="T58" fmla="*/ 2147483647 w 1223"/>
              <a:gd name="T59" fmla="*/ 2147483647 h 697"/>
              <a:gd name="T60" fmla="*/ 2147483647 w 1223"/>
              <a:gd name="T61" fmla="*/ 2147483647 h 697"/>
              <a:gd name="T62" fmla="*/ 2147483647 w 1223"/>
              <a:gd name="T63" fmla="*/ 2147483647 h 697"/>
              <a:gd name="T64" fmla="*/ 2147483647 w 1223"/>
              <a:gd name="T65" fmla="*/ 0 h 697"/>
              <a:gd name="T66" fmla="*/ 2147483647 w 1223"/>
              <a:gd name="T67" fmla="*/ 2147483647 h 697"/>
              <a:gd name="T68" fmla="*/ 2147483647 w 1223"/>
              <a:gd name="T69" fmla="*/ 2147483647 h 697"/>
              <a:gd name="T70" fmla="*/ 2147483647 w 1223"/>
              <a:gd name="T71" fmla="*/ 2147483647 h 697"/>
              <a:gd name="T72" fmla="*/ 2147483647 w 1223"/>
              <a:gd name="T73" fmla="*/ 2147483647 h 697"/>
              <a:gd name="T74" fmla="*/ 2147483647 w 1223"/>
              <a:gd name="T75" fmla="*/ 2147483647 h 697"/>
              <a:gd name="T76" fmla="*/ 2147483647 w 1223"/>
              <a:gd name="T77" fmla="*/ 2147483647 h 697"/>
              <a:gd name="T78" fmla="*/ 2147483647 w 1223"/>
              <a:gd name="T79" fmla="*/ 2147483647 h 697"/>
              <a:gd name="T80" fmla="*/ 2147483647 w 1223"/>
              <a:gd name="T81" fmla="*/ 2147483647 h 697"/>
              <a:gd name="T82" fmla="*/ 2147483647 w 1223"/>
              <a:gd name="T83" fmla="*/ 2147483647 h 697"/>
              <a:gd name="T84" fmla="*/ 2147483647 w 1223"/>
              <a:gd name="T85" fmla="*/ 2147483647 h 697"/>
              <a:gd name="T86" fmla="*/ 2147483647 w 1223"/>
              <a:gd name="T87" fmla="*/ 2147483647 h 697"/>
              <a:gd name="T88" fmla="*/ 2147483647 w 1223"/>
              <a:gd name="T89" fmla="*/ 2147483647 h 697"/>
              <a:gd name="T90" fmla="*/ 2147483647 w 1223"/>
              <a:gd name="T91" fmla="*/ 2147483647 h 697"/>
              <a:gd name="T92" fmla="*/ 2147483647 w 1223"/>
              <a:gd name="T93" fmla="*/ 2147483647 h 697"/>
              <a:gd name="T94" fmla="*/ 2147483647 w 1223"/>
              <a:gd name="T95" fmla="*/ 2147483647 h 697"/>
              <a:gd name="T96" fmla="*/ 2147483647 w 1223"/>
              <a:gd name="T97" fmla="*/ 2147483647 h 697"/>
              <a:gd name="T98" fmla="*/ 2147483647 w 1223"/>
              <a:gd name="T99" fmla="*/ 2147483647 h 697"/>
              <a:gd name="T100" fmla="*/ 2147483647 w 1223"/>
              <a:gd name="T101" fmla="*/ 2147483647 h 697"/>
              <a:gd name="T102" fmla="*/ 2147483647 w 1223"/>
              <a:gd name="T103" fmla="*/ 2147483647 h 697"/>
              <a:gd name="T104" fmla="*/ 2147483647 w 1223"/>
              <a:gd name="T105" fmla="*/ 2147483647 h 697"/>
              <a:gd name="T106" fmla="*/ 2147483647 w 1223"/>
              <a:gd name="T107" fmla="*/ 2147483647 h 697"/>
              <a:gd name="T108" fmla="*/ 2147483647 w 1223"/>
              <a:gd name="T109" fmla="*/ 2147483647 h 697"/>
              <a:gd name="T110" fmla="*/ 2147483647 w 1223"/>
              <a:gd name="T111" fmla="*/ 2147483647 h 697"/>
              <a:gd name="T112" fmla="*/ 2147483647 w 1223"/>
              <a:gd name="T113" fmla="*/ 2147483647 h 697"/>
              <a:gd name="T114" fmla="*/ 2147483647 w 1223"/>
              <a:gd name="T115" fmla="*/ 2147483647 h 697"/>
              <a:gd name="T116" fmla="*/ 0 w 1223"/>
              <a:gd name="T117" fmla="*/ 2147483647 h 697"/>
              <a:gd name="T118" fmla="*/ 2147483647 w 1223"/>
              <a:gd name="T119" fmla="*/ 2147483647 h 697"/>
              <a:gd name="T120" fmla="*/ 2147483647 w 1223"/>
              <a:gd name="T121" fmla="*/ 2147483647 h 697"/>
              <a:gd name="T122" fmla="*/ 2147483647 w 1223"/>
              <a:gd name="T123" fmla="*/ 2147483647 h 697"/>
              <a:gd name="T124" fmla="*/ 2147483647 w 1223"/>
              <a:gd name="T125" fmla="*/ 2147483647 h 69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223"/>
              <a:gd name="T190" fmla="*/ 0 h 697"/>
              <a:gd name="T191" fmla="*/ 1223 w 1223"/>
              <a:gd name="T192" fmla="*/ 697 h 69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223" h="697">
                <a:moveTo>
                  <a:pt x="1202" y="505"/>
                </a:moveTo>
                <a:lnTo>
                  <a:pt x="1202" y="499"/>
                </a:lnTo>
                <a:lnTo>
                  <a:pt x="1223" y="484"/>
                </a:lnTo>
                <a:lnTo>
                  <a:pt x="1200" y="434"/>
                </a:lnTo>
                <a:lnTo>
                  <a:pt x="1200" y="428"/>
                </a:lnTo>
                <a:lnTo>
                  <a:pt x="1169" y="428"/>
                </a:lnTo>
                <a:lnTo>
                  <a:pt x="1158" y="428"/>
                </a:lnTo>
                <a:lnTo>
                  <a:pt x="1137" y="440"/>
                </a:lnTo>
                <a:lnTo>
                  <a:pt x="1119" y="444"/>
                </a:lnTo>
                <a:lnTo>
                  <a:pt x="1106" y="434"/>
                </a:lnTo>
                <a:lnTo>
                  <a:pt x="1094" y="428"/>
                </a:lnTo>
                <a:lnTo>
                  <a:pt x="1094" y="419"/>
                </a:lnTo>
                <a:lnTo>
                  <a:pt x="1115" y="422"/>
                </a:lnTo>
                <a:lnTo>
                  <a:pt x="1125" y="422"/>
                </a:lnTo>
                <a:lnTo>
                  <a:pt x="1146" y="407"/>
                </a:lnTo>
                <a:lnTo>
                  <a:pt x="1137" y="396"/>
                </a:lnTo>
                <a:lnTo>
                  <a:pt x="1119" y="390"/>
                </a:lnTo>
                <a:lnTo>
                  <a:pt x="1102" y="390"/>
                </a:lnTo>
                <a:lnTo>
                  <a:pt x="1094" y="378"/>
                </a:lnTo>
                <a:lnTo>
                  <a:pt x="1098" y="374"/>
                </a:lnTo>
                <a:lnTo>
                  <a:pt x="1102" y="374"/>
                </a:lnTo>
                <a:lnTo>
                  <a:pt x="1115" y="371"/>
                </a:lnTo>
                <a:lnTo>
                  <a:pt x="1115" y="369"/>
                </a:lnTo>
                <a:lnTo>
                  <a:pt x="1114" y="369"/>
                </a:lnTo>
                <a:lnTo>
                  <a:pt x="1102" y="357"/>
                </a:lnTo>
                <a:lnTo>
                  <a:pt x="1106" y="349"/>
                </a:lnTo>
                <a:lnTo>
                  <a:pt x="1127" y="353"/>
                </a:lnTo>
                <a:lnTo>
                  <a:pt x="1135" y="346"/>
                </a:lnTo>
                <a:lnTo>
                  <a:pt x="1135" y="336"/>
                </a:lnTo>
                <a:lnTo>
                  <a:pt x="1125" y="321"/>
                </a:lnTo>
                <a:lnTo>
                  <a:pt x="1098" y="305"/>
                </a:lnTo>
                <a:lnTo>
                  <a:pt x="1098" y="303"/>
                </a:lnTo>
                <a:lnTo>
                  <a:pt x="1102" y="300"/>
                </a:lnTo>
                <a:lnTo>
                  <a:pt x="1106" y="292"/>
                </a:lnTo>
                <a:lnTo>
                  <a:pt x="1102" y="267"/>
                </a:lnTo>
                <a:lnTo>
                  <a:pt x="1114" y="259"/>
                </a:lnTo>
                <a:lnTo>
                  <a:pt x="1115" y="250"/>
                </a:lnTo>
                <a:lnTo>
                  <a:pt x="1102" y="238"/>
                </a:lnTo>
                <a:lnTo>
                  <a:pt x="1077" y="227"/>
                </a:lnTo>
                <a:lnTo>
                  <a:pt x="1041" y="211"/>
                </a:lnTo>
                <a:lnTo>
                  <a:pt x="1033" y="205"/>
                </a:lnTo>
                <a:lnTo>
                  <a:pt x="1027" y="217"/>
                </a:lnTo>
                <a:lnTo>
                  <a:pt x="1016" y="211"/>
                </a:lnTo>
                <a:lnTo>
                  <a:pt x="1006" y="202"/>
                </a:lnTo>
                <a:lnTo>
                  <a:pt x="994" y="202"/>
                </a:lnTo>
                <a:lnTo>
                  <a:pt x="985" y="194"/>
                </a:lnTo>
                <a:lnTo>
                  <a:pt x="973" y="175"/>
                </a:lnTo>
                <a:lnTo>
                  <a:pt x="950" y="190"/>
                </a:lnTo>
                <a:lnTo>
                  <a:pt x="925" y="190"/>
                </a:lnTo>
                <a:lnTo>
                  <a:pt x="925" y="161"/>
                </a:lnTo>
                <a:lnTo>
                  <a:pt x="935" y="130"/>
                </a:lnTo>
                <a:lnTo>
                  <a:pt x="952" y="96"/>
                </a:lnTo>
                <a:lnTo>
                  <a:pt x="958" y="88"/>
                </a:lnTo>
                <a:lnTo>
                  <a:pt x="943" y="71"/>
                </a:lnTo>
                <a:lnTo>
                  <a:pt x="925" y="63"/>
                </a:lnTo>
                <a:lnTo>
                  <a:pt x="910" y="50"/>
                </a:lnTo>
                <a:lnTo>
                  <a:pt x="881" y="50"/>
                </a:lnTo>
                <a:lnTo>
                  <a:pt x="864" y="31"/>
                </a:lnTo>
                <a:lnTo>
                  <a:pt x="872" y="17"/>
                </a:lnTo>
                <a:lnTo>
                  <a:pt x="856" y="9"/>
                </a:lnTo>
                <a:lnTo>
                  <a:pt x="845" y="6"/>
                </a:lnTo>
                <a:lnTo>
                  <a:pt x="833" y="6"/>
                </a:lnTo>
                <a:lnTo>
                  <a:pt x="824" y="44"/>
                </a:lnTo>
                <a:lnTo>
                  <a:pt x="822" y="50"/>
                </a:lnTo>
                <a:lnTo>
                  <a:pt x="812" y="44"/>
                </a:lnTo>
                <a:lnTo>
                  <a:pt x="737" y="0"/>
                </a:lnTo>
                <a:lnTo>
                  <a:pt x="729" y="6"/>
                </a:lnTo>
                <a:lnTo>
                  <a:pt x="729" y="9"/>
                </a:lnTo>
                <a:lnTo>
                  <a:pt x="726" y="50"/>
                </a:lnTo>
                <a:lnTo>
                  <a:pt x="729" y="54"/>
                </a:lnTo>
                <a:lnTo>
                  <a:pt x="729" y="63"/>
                </a:lnTo>
                <a:lnTo>
                  <a:pt x="718" y="67"/>
                </a:lnTo>
                <a:lnTo>
                  <a:pt x="712" y="96"/>
                </a:lnTo>
                <a:lnTo>
                  <a:pt x="697" y="109"/>
                </a:lnTo>
                <a:lnTo>
                  <a:pt x="691" y="113"/>
                </a:lnTo>
                <a:lnTo>
                  <a:pt x="676" y="146"/>
                </a:lnTo>
                <a:lnTo>
                  <a:pt x="655" y="136"/>
                </a:lnTo>
                <a:lnTo>
                  <a:pt x="647" y="154"/>
                </a:lnTo>
                <a:lnTo>
                  <a:pt x="631" y="205"/>
                </a:lnTo>
                <a:lnTo>
                  <a:pt x="622" y="227"/>
                </a:lnTo>
                <a:lnTo>
                  <a:pt x="599" y="234"/>
                </a:lnTo>
                <a:lnTo>
                  <a:pt x="589" y="219"/>
                </a:lnTo>
                <a:lnTo>
                  <a:pt x="583" y="217"/>
                </a:lnTo>
                <a:lnTo>
                  <a:pt x="566" y="202"/>
                </a:lnTo>
                <a:lnTo>
                  <a:pt x="560" y="202"/>
                </a:lnTo>
                <a:lnTo>
                  <a:pt x="524" y="332"/>
                </a:lnTo>
                <a:lnTo>
                  <a:pt x="497" y="386"/>
                </a:lnTo>
                <a:lnTo>
                  <a:pt x="497" y="407"/>
                </a:lnTo>
                <a:lnTo>
                  <a:pt x="503" y="422"/>
                </a:lnTo>
                <a:lnTo>
                  <a:pt x="476" y="455"/>
                </a:lnTo>
                <a:lnTo>
                  <a:pt x="464" y="451"/>
                </a:lnTo>
                <a:lnTo>
                  <a:pt x="432" y="478"/>
                </a:lnTo>
                <a:lnTo>
                  <a:pt x="426" y="472"/>
                </a:lnTo>
                <a:lnTo>
                  <a:pt x="422" y="472"/>
                </a:lnTo>
                <a:lnTo>
                  <a:pt x="411" y="499"/>
                </a:lnTo>
                <a:lnTo>
                  <a:pt x="372" y="509"/>
                </a:lnTo>
                <a:lnTo>
                  <a:pt x="361" y="517"/>
                </a:lnTo>
                <a:lnTo>
                  <a:pt x="357" y="509"/>
                </a:lnTo>
                <a:lnTo>
                  <a:pt x="343" y="499"/>
                </a:lnTo>
                <a:lnTo>
                  <a:pt x="328" y="505"/>
                </a:lnTo>
                <a:lnTo>
                  <a:pt x="328" y="517"/>
                </a:lnTo>
                <a:lnTo>
                  <a:pt x="307" y="532"/>
                </a:lnTo>
                <a:lnTo>
                  <a:pt x="292" y="532"/>
                </a:lnTo>
                <a:lnTo>
                  <a:pt x="259" y="520"/>
                </a:lnTo>
                <a:lnTo>
                  <a:pt x="236" y="494"/>
                </a:lnTo>
                <a:lnTo>
                  <a:pt x="238" y="478"/>
                </a:lnTo>
                <a:lnTo>
                  <a:pt x="236" y="476"/>
                </a:lnTo>
                <a:lnTo>
                  <a:pt x="230" y="488"/>
                </a:lnTo>
                <a:lnTo>
                  <a:pt x="148" y="559"/>
                </a:lnTo>
                <a:lnTo>
                  <a:pt x="128" y="574"/>
                </a:lnTo>
                <a:lnTo>
                  <a:pt x="128" y="592"/>
                </a:lnTo>
                <a:lnTo>
                  <a:pt x="111" y="603"/>
                </a:lnTo>
                <a:lnTo>
                  <a:pt x="107" y="609"/>
                </a:lnTo>
                <a:lnTo>
                  <a:pt x="107" y="624"/>
                </a:lnTo>
                <a:lnTo>
                  <a:pt x="78" y="645"/>
                </a:lnTo>
                <a:lnTo>
                  <a:pt x="69" y="657"/>
                </a:lnTo>
                <a:lnTo>
                  <a:pt x="13" y="684"/>
                </a:lnTo>
                <a:lnTo>
                  <a:pt x="0" y="697"/>
                </a:lnTo>
                <a:lnTo>
                  <a:pt x="270" y="661"/>
                </a:lnTo>
                <a:lnTo>
                  <a:pt x="270" y="657"/>
                </a:lnTo>
                <a:lnTo>
                  <a:pt x="313" y="651"/>
                </a:lnTo>
                <a:lnTo>
                  <a:pt x="307" y="657"/>
                </a:lnTo>
                <a:lnTo>
                  <a:pt x="349" y="653"/>
                </a:lnTo>
                <a:lnTo>
                  <a:pt x="368" y="651"/>
                </a:lnTo>
                <a:lnTo>
                  <a:pt x="378" y="653"/>
                </a:lnTo>
                <a:lnTo>
                  <a:pt x="799" y="586"/>
                </a:lnTo>
                <a:lnTo>
                  <a:pt x="1202" y="505"/>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35998" name="Freeform 130"/>
          <p:cNvSpPr>
            <a:spLocks/>
          </p:cNvSpPr>
          <p:nvPr/>
        </p:nvSpPr>
        <p:spPr bwMode="auto">
          <a:xfrm>
            <a:off x="7105650" y="3235325"/>
            <a:ext cx="61913" cy="161925"/>
          </a:xfrm>
          <a:custGeom>
            <a:avLst/>
            <a:gdLst>
              <a:gd name="T0" fmla="*/ 2147483647 w 76"/>
              <a:gd name="T1" fmla="*/ 2147483647 h 204"/>
              <a:gd name="T2" fmla="*/ 2147483647 w 76"/>
              <a:gd name="T3" fmla="*/ 2147483647 h 204"/>
              <a:gd name="T4" fmla="*/ 2147483647 w 76"/>
              <a:gd name="T5" fmla="*/ 0 h 204"/>
              <a:gd name="T6" fmla="*/ 2147483647 w 76"/>
              <a:gd name="T7" fmla="*/ 2147483647 h 204"/>
              <a:gd name="T8" fmla="*/ 2147483647 w 76"/>
              <a:gd name="T9" fmla="*/ 2147483647 h 204"/>
              <a:gd name="T10" fmla="*/ 2147483647 w 76"/>
              <a:gd name="T11" fmla="*/ 2147483647 h 204"/>
              <a:gd name="T12" fmla="*/ 2147483647 w 76"/>
              <a:gd name="T13" fmla="*/ 2147483647 h 204"/>
              <a:gd name="T14" fmla="*/ 2147483647 w 76"/>
              <a:gd name="T15" fmla="*/ 2147483647 h 204"/>
              <a:gd name="T16" fmla="*/ 2147483647 w 76"/>
              <a:gd name="T17" fmla="*/ 2147483647 h 204"/>
              <a:gd name="T18" fmla="*/ 2147483647 w 76"/>
              <a:gd name="T19" fmla="*/ 2147483647 h 204"/>
              <a:gd name="T20" fmla="*/ 2147483647 w 76"/>
              <a:gd name="T21" fmla="*/ 2147483647 h 204"/>
              <a:gd name="T22" fmla="*/ 2147483647 w 76"/>
              <a:gd name="T23" fmla="*/ 2147483647 h 204"/>
              <a:gd name="T24" fmla="*/ 2147483647 w 76"/>
              <a:gd name="T25" fmla="*/ 2147483647 h 204"/>
              <a:gd name="T26" fmla="*/ 2147483647 w 76"/>
              <a:gd name="T27" fmla="*/ 2147483647 h 204"/>
              <a:gd name="T28" fmla="*/ 0 w 76"/>
              <a:gd name="T29" fmla="*/ 2147483647 h 204"/>
              <a:gd name="T30" fmla="*/ 2147483647 w 76"/>
              <a:gd name="T31" fmla="*/ 2147483647 h 204"/>
              <a:gd name="T32" fmla="*/ 2147483647 w 76"/>
              <a:gd name="T33" fmla="*/ 2147483647 h 204"/>
              <a:gd name="T34" fmla="*/ 2147483647 w 76"/>
              <a:gd name="T35" fmla="*/ 2147483647 h 204"/>
              <a:gd name="T36" fmla="*/ 2147483647 w 76"/>
              <a:gd name="T37" fmla="*/ 2147483647 h 204"/>
              <a:gd name="T38" fmla="*/ 2147483647 w 76"/>
              <a:gd name="T39" fmla="*/ 2147483647 h 204"/>
              <a:gd name="T40" fmla="*/ 2147483647 w 76"/>
              <a:gd name="T41" fmla="*/ 2147483647 h 2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6"/>
              <a:gd name="T64" fmla="*/ 0 h 204"/>
              <a:gd name="T65" fmla="*/ 76 w 76"/>
              <a:gd name="T66" fmla="*/ 204 h 2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6" h="204">
                <a:moveTo>
                  <a:pt x="11" y="33"/>
                </a:moveTo>
                <a:lnTo>
                  <a:pt x="26" y="17"/>
                </a:lnTo>
                <a:lnTo>
                  <a:pt x="76" y="0"/>
                </a:lnTo>
                <a:lnTo>
                  <a:pt x="73" y="10"/>
                </a:lnTo>
                <a:lnTo>
                  <a:pt x="51" y="27"/>
                </a:lnTo>
                <a:lnTo>
                  <a:pt x="51" y="35"/>
                </a:lnTo>
                <a:lnTo>
                  <a:pt x="51" y="60"/>
                </a:lnTo>
                <a:lnTo>
                  <a:pt x="48" y="79"/>
                </a:lnTo>
                <a:lnTo>
                  <a:pt x="42" y="98"/>
                </a:lnTo>
                <a:lnTo>
                  <a:pt x="23" y="142"/>
                </a:lnTo>
                <a:lnTo>
                  <a:pt x="11" y="169"/>
                </a:lnTo>
                <a:lnTo>
                  <a:pt x="9" y="204"/>
                </a:lnTo>
                <a:lnTo>
                  <a:pt x="1" y="181"/>
                </a:lnTo>
                <a:lnTo>
                  <a:pt x="1" y="148"/>
                </a:lnTo>
                <a:lnTo>
                  <a:pt x="0" y="119"/>
                </a:lnTo>
                <a:lnTo>
                  <a:pt x="1" y="87"/>
                </a:lnTo>
                <a:lnTo>
                  <a:pt x="5" y="75"/>
                </a:lnTo>
                <a:lnTo>
                  <a:pt x="21" y="60"/>
                </a:lnTo>
                <a:lnTo>
                  <a:pt x="23" y="54"/>
                </a:lnTo>
                <a:lnTo>
                  <a:pt x="21" y="35"/>
                </a:lnTo>
                <a:lnTo>
                  <a:pt x="11" y="33"/>
                </a:lnTo>
                <a:close/>
              </a:path>
            </a:pathLst>
          </a:custGeom>
          <a:solidFill>
            <a:srgbClr val="D8D8D8"/>
          </a:solidFill>
          <a:ln w="9525">
            <a:noFill/>
            <a:round/>
            <a:headEnd/>
            <a:tailEnd/>
          </a:ln>
        </p:spPr>
        <p:txBody>
          <a:bodyPr>
            <a:prstTxWarp prst="textNoShape">
              <a:avLst/>
            </a:prstTxWarp>
          </a:bodyPr>
          <a:lstStyle/>
          <a:p>
            <a:pPr>
              <a:buFont typeface="Wingdings" charset="2"/>
              <a:buNone/>
            </a:pPr>
            <a:endParaRPr lang="en-US">
              <a:latin typeface="Impact" charset="0"/>
            </a:endParaRPr>
          </a:p>
        </p:txBody>
      </p:sp>
      <p:sp>
        <p:nvSpPr>
          <p:cNvPr id="35999" name="Freeform 131"/>
          <p:cNvSpPr>
            <a:spLocks/>
          </p:cNvSpPr>
          <p:nvPr/>
        </p:nvSpPr>
        <p:spPr bwMode="auto">
          <a:xfrm>
            <a:off x="7105650" y="3235325"/>
            <a:ext cx="61913" cy="161925"/>
          </a:xfrm>
          <a:custGeom>
            <a:avLst/>
            <a:gdLst>
              <a:gd name="T0" fmla="*/ 2147483647 w 76"/>
              <a:gd name="T1" fmla="*/ 2147483647 h 204"/>
              <a:gd name="T2" fmla="*/ 2147483647 w 76"/>
              <a:gd name="T3" fmla="*/ 2147483647 h 204"/>
              <a:gd name="T4" fmla="*/ 2147483647 w 76"/>
              <a:gd name="T5" fmla="*/ 0 h 204"/>
              <a:gd name="T6" fmla="*/ 2147483647 w 76"/>
              <a:gd name="T7" fmla="*/ 2147483647 h 204"/>
              <a:gd name="T8" fmla="*/ 2147483647 w 76"/>
              <a:gd name="T9" fmla="*/ 2147483647 h 204"/>
              <a:gd name="T10" fmla="*/ 2147483647 w 76"/>
              <a:gd name="T11" fmla="*/ 2147483647 h 204"/>
              <a:gd name="T12" fmla="*/ 2147483647 w 76"/>
              <a:gd name="T13" fmla="*/ 2147483647 h 204"/>
              <a:gd name="T14" fmla="*/ 2147483647 w 76"/>
              <a:gd name="T15" fmla="*/ 2147483647 h 204"/>
              <a:gd name="T16" fmla="*/ 2147483647 w 76"/>
              <a:gd name="T17" fmla="*/ 2147483647 h 204"/>
              <a:gd name="T18" fmla="*/ 2147483647 w 76"/>
              <a:gd name="T19" fmla="*/ 2147483647 h 204"/>
              <a:gd name="T20" fmla="*/ 2147483647 w 76"/>
              <a:gd name="T21" fmla="*/ 2147483647 h 204"/>
              <a:gd name="T22" fmla="*/ 2147483647 w 76"/>
              <a:gd name="T23" fmla="*/ 2147483647 h 204"/>
              <a:gd name="T24" fmla="*/ 2147483647 w 76"/>
              <a:gd name="T25" fmla="*/ 2147483647 h 204"/>
              <a:gd name="T26" fmla="*/ 2147483647 w 76"/>
              <a:gd name="T27" fmla="*/ 2147483647 h 204"/>
              <a:gd name="T28" fmla="*/ 0 w 76"/>
              <a:gd name="T29" fmla="*/ 2147483647 h 204"/>
              <a:gd name="T30" fmla="*/ 2147483647 w 76"/>
              <a:gd name="T31" fmla="*/ 2147483647 h 204"/>
              <a:gd name="T32" fmla="*/ 2147483647 w 76"/>
              <a:gd name="T33" fmla="*/ 2147483647 h 204"/>
              <a:gd name="T34" fmla="*/ 2147483647 w 76"/>
              <a:gd name="T35" fmla="*/ 2147483647 h 204"/>
              <a:gd name="T36" fmla="*/ 2147483647 w 76"/>
              <a:gd name="T37" fmla="*/ 2147483647 h 204"/>
              <a:gd name="T38" fmla="*/ 2147483647 w 76"/>
              <a:gd name="T39" fmla="*/ 2147483647 h 204"/>
              <a:gd name="T40" fmla="*/ 2147483647 w 76"/>
              <a:gd name="T41" fmla="*/ 2147483647 h 2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76"/>
              <a:gd name="T64" fmla="*/ 0 h 204"/>
              <a:gd name="T65" fmla="*/ 76 w 76"/>
              <a:gd name="T66" fmla="*/ 204 h 20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76" h="204">
                <a:moveTo>
                  <a:pt x="11" y="33"/>
                </a:moveTo>
                <a:lnTo>
                  <a:pt x="26" y="17"/>
                </a:lnTo>
                <a:lnTo>
                  <a:pt x="76" y="0"/>
                </a:lnTo>
                <a:lnTo>
                  <a:pt x="73" y="10"/>
                </a:lnTo>
                <a:lnTo>
                  <a:pt x="51" y="27"/>
                </a:lnTo>
                <a:lnTo>
                  <a:pt x="51" y="35"/>
                </a:lnTo>
                <a:lnTo>
                  <a:pt x="51" y="60"/>
                </a:lnTo>
                <a:lnTo>
                  <a:pt x="48" y="79"/>
                </a:lnTo>
                <a:lnTo>
                  <a:pt x="42" y="98"/>
                </a:lnTo>
                <a:lnTo>
                  <a:pt x="23" y="142"/>
                </a:lnTo>
                <a:lnTo>
                  <a:pt x="11" y="169"/>
                </a:lnTo>
                <a:lnTo>
                  <a:pt x="9" y="204"/>
                </a:lnTo>
                <a:lnTo>
                  <a:pt x="1" y="181"/>
                </a:lnTo>
                <a:lnTo>
                  <a:pt x="1" y="148"/>
                </a:lnTo>
                <a:lnTo>
                  <a:pt x="0" y="119"/>
                </a:lnTo>
                <a:lnTo>
                  <a:pt x="1" y="87"/>
                </a:lnTo>
                <a:lnTo>
                  <a:pt x="5" y="75"/>
                </a:lnTo>
                <a:lnTo>
                  <a:pt x="21" y="60"/>
                </a:lnTo>
                <a:lnTo>
                  <a:pt x="23" y="54"/>
                </a:lnTo>
                <a:lnTo>
                  <a:pt x="21" y="35"/>
                </a:lnTo>
                <a:lnTo>
                  <a:pt x="11" y="33"/>
                </a:lnTo>
                <a:close/>
              </a:path>
            </a:pathLst>
          </a:custGeom>
          <a:noFill/>
          <a:ln w="7938">
            <a:solidFill>
              <a:schemeClr val="tx1"/>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36000" name="Rectangle 132"/>
          <p:cNvSpPr>
            <a:spLocks noChangeArrowheads="1"/>
          </p:cNvSpPr>
          <p:nvPr/>
        </p:nvSpPr>
        <p:spPr bwMode="auto">
          <a:xfrm>
            <a:off x="6926263" y="2349500"/>
            <a:ext cx="201612"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NY</a:t>
            </a:r>
            <a:endParaRPr lang="en-US"/>
          </a:p>
        </p:txBody>
      </p:sp>
      <p:sp>
        <p:nvSpPr>
          <p:cNvPr id="36001" name="Freeform 133"/>
          <p:cNvSpPr>
            <a:spLocks/>
          </p:cNvSpPr>
          <p:nvPr/>
        </p:nvSpPr>
        <p:spPr bwMode="auto">
          <a:xfrm>
            <a:off x="6483350" y="2085975"/>
            <a:ext cx="982663" cy="733425"/>
          </a:xfrm>
          <a:custGeom>
            <a:avLst/>
            <a:gdLst>
              <a:gd name="T0" fmla="*/ 2147483647 w 1239"/>
              <a:gd name="T1" fmla="*/ 2147483647 h 924"/>
              <a:gd name="T2" fmla="*/ 2147483647 w 1239"/>
              <a:gd name="T3" fmla="*/ 2147483647 h 924"/>
              <a:gd name="T4" fmla="*/ 2147483647 w 1239"/>
              <a:gd name="T5" fmla="*/ 2147483647 h 924"/>
              <a:gd name="T6" fmla="*/ 2147483647 w 1239"/>
              <a:gd name="T7" fmla="*/ 2147483647 h 924"/>
              <a:gd name="T8" fmla="*/ 0 w 1239"/>
              <a:gd name="T9" fmla="*/ 2147483647 h 924"/>
              <a:gd name="T10" fmla="*/ 2147483647 w 1239"/>
              <a:gd name="T11" fmla="*/ 2147483647 h 924"/>
              <a:gd name="T12" fmla="*/ 2147483647 w 1239"/>
              <a:gd name="T13" fmla="*/ 2147483647 h 924"/>
              <a:gd name="T14" fmla="*/ 2147483647 w 1239"/>
              <a:gd name="T15" fmla="*/ 2147483647 h 924"/>
              <a:gd name="T16" fmla="*/ 2147483647 w 1239"/>
              <a:gd name="T17" fmla="*/ 2147483647 h 924"/>
              <a:gd name="T18" fmla="*/ 2147483647 w 1239"/>
              <a:gd name="T19" fmla="*/ 2147483647 h 924"/>
              <a:gd name="T20" fmla="*/ 2147483647 w 1239"/>
              <a:gd name="T21" fmla="*/ 2147483647 h 924"/>
              <a:gd name="T22" fmla="*/ 2147483647 w 1239"/>
              <a:gd name="T23" fmla="*/ 2147483647 h 924"/>
              <a:gd name="T24" fmla="*/ 2147483647 w 1239"/>
              <a:gd name="T25" fmla="*/ 2147483647 h 924"/>
              <a:gd name="T26" fmla="*/ 2147483647 w 1239"/>
              <a:gd name="T27" fmla="*/ 2147483647 h 924"/>
              <a:gd name="T28" fmla="*/ 2147483647 w 1239"/>
              <a:gd name="T29" fmla="*/ 2147483647 h 924"/>
              <a:gd name="T30" fmla="*/ 2147483647 w 1239"/>
              <a:gd name="T31" fmla="*/ 2147483647 h 924"/>
              <a:gd name="T32" fmla="*/ 2147483647 w 1239"/>
              <a:gd name="T33" fmla="*/ 2147483647 h 924"/>
              <a:gd name="T34" fmla="*/ 2147483647 w 1239"/>
              <a:gd name="T35" fmla="*/ 2147483647 h 924"/>
              <a:gd name="T36" fmla="*/ 2147483647 w 1239"/>
              <a:gd name="T37" fmla="*/ 2147483647 h 924"/>
              <a:gd name="T38" fmla="*/ 2147483647 w 1239"/>
              <a:gd name="T39" fmla="*/ 2147483647 h 924"/>
              <a:gd name="T40" fmla="*/ 2147483647 w 1239"/>
              <a:gd name="T41" fmla="*/ 2147483647 h 924"/>
              <a:gd name="T42" fmla="*/ 2147483647 w 1239"/>
              <a:gd name="T43" fmla="*/ 2147483647 h 924"/>
              <a:gd name="T44" fmla="*/ 2147483647 w 1239"/>
              <a:gd name="T45" fmla="*/ 2147483647 h 924"/>
              <a:gd name="T46" fmla="*/ 2147483647 w 1239"/>
              <a:gd name="T47" fmla="*/ 2147483647 h 924"/>
              <a:gd name="T48" fmla="*/ 2147483647 w 1239"/>
              <a:gd name="T49" fmla="*/ 2147483647 h 924"/>
              <a:gd name="T50" fmla="*/ 2147483647 w 1239"/>
              <a:gd name="T51" fmla="*/ 2147483647 h 924"/>
              <a:gd name="T52" fmla="*/ 2147483647 w 1239"/>
              <a:gd name="T53" fmla="*/ 2147483647 h 924"/>
              <a:gd name="T54" fmla="*/ 2147483647 w 1239"/>
              <a:gd name="T55" fmla="*/ 2147483647 h 924"/>
              <a:gd name="T56" fmla="*/ 2147483647 w 1239"/>
              <a:gd name="T57" fmla="*/ 2147483647 h 924"/>
              <a:gd name="T58" fmla="*/ 2147483647 w 1239"/>
              <a:gd name="T59" fmla="*/ 2147483647 h 924"/>
              <a:gd name="T60" fmla="*/ 2147483647 w 1239"/>
              <a:gd name="T61" fmla="*/ 2147483647 h 924"/>
              <a:gd name="T62" fmla="*/ 2147483647 w 1239"/>
              <a:gd name="T63" fmla="*/ 2147483647 h 924"/>
              <a:gd name="T64" fmla="*/ 2147483647 w 1239"/>
              <a:gd name="T65" fmla="*/ 2147483647 h 924"/>
              <a:gd name="T66" fmla="*/ 2147483647 w 1239"/>
              <a:gd name="T67" fmla="*/ 2147483647 h 924"/>
              <a:gd name="T68" fmla="*/ 2147483647 w 1239"/>
              <a:gd name="T69" fmla="*/ 2147483647 h 924"/>
              <a:gd name="T70" fmla="*/ 2147483647 w 1239"/>
              <a:gd name="T71" fmla="*/ 2147483647 h 924"/>
              <a:gd name="T72" fmla="*/ 2147483647 w 1239"/>
              <a:gd name="T73" fmla="*/ 2147483647 h 924"/>
              <a:gd name="T74" fmla="*/ 2147483647 w 1239"/>
              <a:gd name="T75" fmla="*/ 2147483647 h 924"/>
              <a:gd name="T76" fmla="*/ 2147483647 w 1239"/>
              <a:gd name="T77" fmla="*/ 2147483647 h 924"/>
              <a:gd name="T78" fmla="*/ 2147483647 w 1239"/>
              <a:gd name="T79" fmla="*/ 2147483647 h 924"/>
              <a:gd name="T80" fmla="*/ 2147483647 w 1239"/>
              <a:gd name="T81" fmla="*/ 2147483647 h 924"/>
              <a:gd name="T82" fmla="*/ 2147483647 w 1239"/>
              <a:gd name="T83" fmla="*/ 2147483647 h 924"/>
              <a:gd name="T84" fmla="*/ 2147483647 w 1239"/>
              <a:gd name="T85" fmla="*/ 2147483647 h 924"/>
              <a:gd name="T86" fmla="*/ 2147483647 w 1239"/>
              <a:gd name="T87" fmla="*/ 2147483647 h 924"/>
              <a:gd name="T88" fmla="*/ 2147483647 w 1239"/>
              <a:gd name="T89" fmla="*/ 2147483647 h 92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239"/>
              <a:gd name="T136" fmla="*/ 0 h 924"/>
              <a:gd name="T137" fmla="*/ 1239 w 1239"/>
              <a:gd name="T138" fmla="*/ 924 h 924"/>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239" h="924">
                <a:moveTo>
                  <a:pt x="803" y="760"/>
                </a:moveTo>
                <a:lnTo>
                  <a:pt x="791" y="755"/>
                </a:lnTo>
                <a:lnTo>
                  <a:pt x="751" y="751"/>
                </a:lnTo>
                <a:lnTo>
                  <a:pt x="751" y="743"/>
                </a:lnTo>
                <a:lnTo>
                  <a:pt x="745" y="735"/>
                </a:lnTo>
                <a:lnTo>
                  <a:pt x="736" y="722"/>
                </a:lnTo>
                <a:lnTo>
                  <a:pt x="713" y="686"/>
                </a:lnTo>
                <a:lnTo>
                  <a:pt x="707" y="686"/>
                </a:lnTo>
                <a:lnTo>
                  <a:pt x="703" y="674"/>
                </a:lnTo>
                <a:lnTo>
                  <a:pt x="699" y="674"/>
                </a:lnTo>
                <a:lnTo>
                  <a:pt x="691" y="670"/>
                </a:lnTo>
                <a:lnTo>
                  <a:pt x="690" y="662"/>
                </a:lnTo>
                <a:lnTo>
                  <a:pt x="678" y="653"/>
                </a:lnTo>
                <a:lnTo>
                  <a:pt x="10" y="784"/>
                </a:lnTo>
                <a:lnTo>
                  <a:pt x="0" y="734"/>
                </a:lnTo>
                <a:lnTo>
                  <a:pt x="21" y="712"/>
                </a:lnTo>
                <a:lnTo>
                  <a:pt x="87" y="647"/>
                </a:lnTo>
                <a:lnTo>
                  <a:pt x="100" y="624"/>
                </a:lnTo>
                <a:lnTo>
                  <a:pt x="108" y="613"/>
                </a:lnTo>
                <a:lnTo>
                  <a:pt x="112" y="603"/>
                </a:lnTo>
                <a:lnTo>
                  <a:pt x="112" y="582"/>
                </a:lnTo>
                <a:lnTo>
                  <a:pt x="108" y="580"/>
                </a:lnTo>
                <a:lnTo>
                  <a:pt x="77" y="547"/>
                </a:lnTo>
                <a:lnTo>
                  <a:pt x="77" y="532"/>
                </a:lnTo>
                <a:lnTo>
                  <a:pt x="87" y="505"/>
                </a:lnTo>
                <a:lnTo>
                  <a:pt x="104" y="493"/>
                </a:lnTo>
                <a:lnTo>
                  <a:pt x="154" y="474"/>
                </a:lnTo>
                <a:lnTo>
                  <a:pt x="194" y="467"/>
                </a:lnTo>
                <a:lnTo>
                  <a:pt x="234" y="461"/>
                </a:lnTo>
                <a:lnTo>
                  <a:pt x="259" y="467"/>
                </a:lnTo>
                <a:lnTo>
                  <a:pt x="282" y="478"/>
                </a:lnTo>
                <a:lnTo>
                  <a:pt x="361" y="451"/>
                </a:lnTo>
                <a:lnTo>
                  <a:pt x="394" y="445"/>
                </a:lnTo>
                <a:lnTo>
                  <a:pt x="438" y="395"/>
                </a:lnTo>
                <a:lnTo>
                  <a:pt x="469" y="384"/>
                </a:lnTo>
                <a:lnTo>
                  <a:pt x="473" y="359"/>
                </a:lnTo>
                <a:lnTo>
                  <a:pt x="465" y="342"/>
                </a:lnTo>
                <a:lnTo>
                  <a:pt x="457" y="321"/>
                </a:lnTo>
                <a:lnTo>
                  <a:pt x="469" y="315"/>
                </a:lnTo>
                <a:lnTo>
                  <a:pt x="465" y="299"/>
                </a:lnTo>
                <a:lnTo>
                  <a:pt x="457" y="297"/>
                </a:lnTo>
                <a:lnTo>
                  <a:pt x="444" y="297"/>
                </a:lnTo>
                <a:lnTo>
                  <a:pt x="438" y="294"/>
                </a:lnTo>
                <a:lnTo>
                  <a:pt x="434" y="276"/>
                </a:lnTo>
                <a:lnTo>
                  <a:pt x="438" y="265"/>
                </a:lnTo>
                <a:lnTo>
                  <a:pt x="488" y="217"/>
                </a:lnTo>
                <a:lnTo>
                  <a:pt x="496" y="211"/>
                </a:lnTo>
                <a:lnTo>
                  <a:pt x="505" y="184"/>
                </a:lnTo>
                <a:lnTo>
                  <a:pt x="501" y="173"/>
                </a:lnTo>
                <a:lnTo>
                  <a:pt x="505" y="163"/>
                </a:lnTo>
                <a:lnTo>
                  <a:pt x="555" y="102"/>
                </a:lnTo>
                <a:lnTo>
                  <a:pt x="599" y="50"/>
                </a:lnTo>
                <a:lnTo>
                  <a:pt x="617" y="42"/>
                </a:lnTo>
                <a:lnTo>
                  <a:pt x="624" y="42"/>
                </a:lnTo>
                <a:lnTo>
                  <a:pt x="624" y="46"/>
                </a:lnTo>
                <a:lnTo>
                  <a:pt x="822" y="0"/>
                </a:lnTo>
                <a:lnTo>
                  <a:pt x="834" y="17"/>
                </a:lnTo>
                <a:lnTo>
                  <a:pt x="824" y="27"/>
                </a:lnTo>
                <a:lnTo>
                  <a:pt x="836" y="38"/>
                </a:lnTo>
                <a:lnTo>
                  <a:pt x="836" y="42"/>
                </a:lnTo>
                <a:lnTo>
                  <a:pt x="859" y="103"/>
                </a:lnTo>
                <a:lnTo>
                  <a:pt x="868" y="144"/>
                </a:lnTo>
                <a:lnTo>
                  <a:pt x="859" y="167"/>
                </a:lnTo>
                <a:lnTo>
                  <a:pt x="859" y="188"/>
                </a:lnTo>
                <a:lnTo>
                  <a:pt x="885" y="244"/>
                </a:lnTo>
                <a:lnTo>
                  <a:pt x="885" y="271"/>
                </a:lnTo>
                <a:lnTo>
                  <a:pt x="889" y="278"/>
                </a:lnTo>
                <a:lnTo>
                  <a:pt x="891" y="278"/>
                </a:lnTo>
                <a:lnTo>
                  <a:pt x="889" y="271"/>
                </a:lnTo>
                <a:lnTo>
                  <a:pt x="901" y="271"/>
                </a:lnTo>
                <a:lnTo>
                  <a:pt x="914" y="297"/>
                </a:lnTo>
                <a:lnTo>
                  <a:pt x="926" y="344"/>
                </a:lnTo>
                <a:lnTo>
                  <a:pt x="926" y="374"/>
                </a:lnTo>
                <a:lnTo>
                  <a:pt x="937" y="409"/>
                </a:lnTo>
                <a:lnTo>
                  <a:pt x="953" y="440"/>
                </a:lnTo>
                <a:lnTo>
                  <a:pt x="953" y="580"/>
                </a:lnTo>
                <a:lnTo>
                  <a:pt x="956" y="582"/>
                </a:lnTo>
                <a:lnTo>
                  <a:pt x="980" y="734"/>
                </a:lnTo>
                <a:lnTo>
                  <a:pt x="991" y="743"/>
                </a:lnTo>
                <a:lnTo>
                  <a:pt x="991" y="757"/>
                </a:lnTo>
                <a:lnTo>
                  <a:pt x="958" y="780"/>
                </a:lnTo>
                <a:lnTo>
                  <a:pt x="980" y="799"/>
                </a:lnTo>
                <a:lnTo>
                  <a:pt x="968" y="808"/>
                </a:lnTo>
                <a:lnTo>
                  <a:pt x="956" y="826"/>
                </a:lnTo>
                <a:lnTo>
                  <a:pt x="958" y="845"/>
                </a:lnTo>
                <a:lnTo>
                  <a:pt x="970" y="849"/>
                </a:lnTo>
                <a:lnTo>
                  <a:pt x="991" y="826"/>
                </a:lnTo>
                <a:lnTo>
                  <a:pt x="1001" y="820"/>
                </a:lnTo>
                <a:lnTo>
                  <a:pt x="1047" y="799"/>
                </a:lnTo>
                <a:lnTo>
                  <a:pt x="1102" y="772"/>
                </a:lnTo>
                <a:lnTo>
                  <a:pt x="1137" y="751"/>
                </a:lnTo>
                <a:lnTo>
                  <a:pt x="1152" y="739"/>
                </a:lnTo>
                <a:lnTo>
                  <a:pt x="1160" y="728"/>
                </a:lnTo>
                <a:lnTo>
                  <a:pt x="1175" y="712"/>
                </a:lnTo>
                <a:lnTo>
                  <a:pt x="1179" y="718"/>
                </a:lnTo>
                <a:lnTo>
                  <a:pt x="1160" y="739"/>
                </a:lnTo>
                <a:lnTo>
                  <a:pt x="1152" y="757"/>
                </a:lnTo>
                <a:lnTo>
                  <a:pt x="1147" y="772"/>
                </a:lnTo>
                <a:lnTo>
                  <a:pt x="1149" y="776"/>
                </a:lnTo>
                <a:lnTo>
                  <a:pt x="1168" y="766"/>
                </a:lnTo>
                <a:lnTo>
                  <a:pt x="1172" y="755"/>
                </a:lnTo>
                <a:lnTo>
                  <a:pt x="1181" y="743"/>
                </a:lnTo>
                <a:lnTo>
                  <a:pt x="1202" y="735"/>
                </a:lnTo>
                <a:lnTo>
                  <a:pt x="1220" y="734"/>
                </a:lnTo>
                <a:lnTo>
                  <a:pt x="1239" y="712"/>
                </a:lnTo>
                <a:lnTo>
                  <a:pt x="1239" y="718"/>
                </a:lnTo>
                <a:lnTo>
                  <a:pt x="1239" y="722"/>
                </a:lnTo>
                <a:lnTo>
                  <a:pt x="1227" y="739"/>
                </a:lnTo>
                <a:lnTo>
                  <a:pt x="1220" y="751"/>
                </a:lnTo>
                <a:lnTo>
                  <a:pt x="1202" y="757"/>
                </a:lnTo>
                <a:lnTo>
                  <a:pt x="1193" y="766"/>
                </a:lnTo>
                <a:lnTo>
                  <a:pt x="1181" y="772"/>
                </a:lnTo>
                <a:lnTo>
                  <a:pt x="1168" y="784"/>
                </a:lnTo>
                <a:lnTo>
                  <a:pt x="1149" y="799"/>
                </a:lnTo>
                <a:lnTo>
                  <a:pt x="1070" y="845"/>
                </a:lnTo>
                <a:lnTo>
                  <a:pt x="1056" y="864"/>
                </a:lnTo>
                <a:lnTo>
                  <a:pt x="1037" y="870"/>
                </a:lnTo>
                <a:lnTo>
                  <a:pt x="1014" y="885"/>
                </a:lnTo>
                <a:lnTo>
                  <a:pt x="991" y="887"/>
                </a:lnTo>
                <a:lnTo>
                  <a:pt x="980" y="897"/>
                </a:lnTo>
                <a:lnTo>
                  <a:pt x="947" y="897"/>
                </a:lnTo>
                <a:lnTo>
                  <a:pt x="937" y="897"/>
                </a:lnTo>
                <a:lnTo>
                  <a:pt x="914" y="914"/>
                </a:lnTo>
                <a:lnTo>
                  <a:pt x="912" y="924"/>
                </a:lnTo>
                <a:lnTo>
                  <a:pt x="903" y="924"/>
                </a:lnTo>
                <a:lnTo>
                  <a:pt x="903" y="914"/>
                </a:lnTo>
                <a:lnTo>
                  <a:pt x="912" y="887"/>
                </a:lnTo>
                <a:lnTo>
                  <a:pt x="924" y="885"/>
                </a:lnTo>
                <a:lnTo>
                  <a:pt x="930" y="885"/>
                </a:lnTo>
                <a:lnTo>
                  <a:pt x="930" y="858"/>
                </a:lnTo>
                <a:lnTo>
                  <a:pt x="930" y="849"/>
                </a:lnTo>
                <a:lnTo>
                  <a:pt x="937" y="841"/>
                </a:lnTo>
                <a:lnTo>
                  <a:pt x="947" y="832"/>
                </a:lnTo>
                <a:lnTo>
                  <a:pt x="937" y="808"/>
                </a:lnTo>
                <a:lnTo>
                  <a:pt x="803" y="760"/>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36002" name="Line 134"/>
          <p:cNvSpPr>
            <a:spLocks noChangeShapeType="1"/>
          </p:cNvSpPr>
          <p:nvPr/>
        </p:nvSpPr>
        <p:spPr bwMode="auto">
          <a:xfrm>
            <a:off x="7448550" y="2519363"/>
            <a:ext cx="122238" cy="149225"/>
          </a:xfrm>
          <a:prstGeom prst="line">
            <a:avLst/>
          </a:prstGeom>
          <a:noFill/>
          <a:ln w="7938">
            <a:solidFill>
              <a:schemeClr val="tx1"/>
            </a:solidFill>
            <a:round/>
            <a:headEnd/>
            <a:tailEnd/>
          </a:ln>
        </p:spPr>
        <p:txBody>
          <a:bodyPr>
            <a:prstTxWarp prst="textNoShape">
              <a:avLst/>
            </a:prstTxWarp>
          </a:bodyPr>
          <a:lstStyle/>
          <a:p>
            <a:endParaRPr lang="en-US"/>
          </a:p>
        </p:txBody>
      </p:sp>
      <p:sp>
        <p:nvSpPr>
          <p:cNvPr id="36003" name="Freeform 135"/>
          <p:cNvSpPr>
            <a:spLocks/>
          </p:cNvSpPr>
          <p:nvPr/>
        </p:nvSpPr>
        <p:spPr bwMode="auto">
          <a:xfrm>
            <a:off x="7342188" y="2592388"/>
            <a:ext cx="228600" cy="228600"/>
          </a:xfrm>
          <a:custGeom>
            <a:avLst/>
            <a:gdLst>
              <a:gd name="T0" fmla="*/ 0 w 288"/>
              <a:gd name="T1" fmla="*/ 0 h 288"/>
              <a:gd name="T2" fmla="*/ 2147483647 w 288"/>
              <a:gd name="T3" fmla="*/ 2147483647 h 288"/>
              <a:gd name="T4" fmla="*/ 2147483647 w 288"/>
              <a:gd name="T5" fmla="*/ 2147483647 h 288"/>
              <a:gd name="T6" fmla="*/ 0 60000 65536"/>
              <a:gd name="T7" fmla="*/ 0 60000 65536"/>
              <a:gd name="T8" fmla="*/ 0 60000 65536"/>
              <a:gd name="T9" fmla="*/ 0 w 288"/>
              <a:gd name="T10" fmla="*/ 0 h 288"/>
              <a:gd name="T11" fmla="*/ 288 w 288"/>
              <a:gd name="T12" fmla="*/ 288 h 288"/>
            </a:gdLst>
            <a:ahLst/>
            <a:cxnLst>
              <a:cxn ang="T6">
                <a:pos x="T0" y="T1"/>
              </a:cxn>
              <a:cxn ang="T7">
                <a:pos x="T2" y="T3"/>
              </a:cxn>
              <a:cxn ang="T8">
                <a:pos x="T4" y="T5"/>
              </a:cxn>
            </a:cxnLst>
            <a:rect l="T9" t="T10" r="T11" b="T12"/>
            <a:pathLst>
              <a:path w="288" h="288">
                <a:moveTo>
                  <a:pt x="0" y="0"/>
                </a:moveTo>
                <a:lnTo>
                  <a:pt x="96" y="192"/>
                </a:lnTo>
                <a:lnTo>
                  <a:pt x="288" y="288"/>
                </a:lnTo>
              </a:path>
            </a:pathLst>
          </a:custGeom>
          <a:noFill/>
          <a:ln w="7938">
            <a:solidFill>
              <a:schemeClr val="tx1"/>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36004" name="Rectangle 136"/>
          <p:cNvSpPr>
            <a:spLocks noChangeArrowheads="1"/>
          </p:cNvSpPr>
          <p:nvPr/>
        </p:nvSpPr>
        <p:spPr bwMode="auto">
          <a:xfrm>
            <a:off x="7475538" y="2759075"/>
            <a:ext cx="265112" cy="152400"/>
          </a:xfrm>
          <a:prstGeom prst="rect">
            <a:avLst/>
          </a:prstGeom>
          <a:noFill/>
          <a:ln w="9525">
            <a:noFill/>
            <a:miter lim="800000"/>
            <a:headEnd/>
            <a:tailEnd/>
          </a:ln>
        </p:spPr>
        <p:txBody>
          <a:bodyPr wrap="none" lIns="0" tIns="0" rIns="0" bIns="0">
            <a:prstTxWarp prst="textNoShape">
              <a:avLst/>
            </a:prstTxWarp>
            <a:spAutoFit/>
          </a:bodyPr>
          <a:lstStyle/>
          <a:p>
            <a:r>
              <a:rPr lang="en-US" sz="1000" b="1">
                <a:latin typeface="Verdana" charset="0"/>
              </a:rPr>
              <a:t>  CT</a:t>
            </a:r>
            <a:endParaRPr lang="en-US"/>
          </a:p>
        </p:txBody>
      </p:sp>
      <p:sp>
        <p:nvSpPr>
          <p:cNvPr id="36005" name="Rectangle 137"/>
          <p:cNvSpPr>
            <a:spLocks noChangeArrowheads="1"/>
          </p:cNvSpPr>
          <p:nvPr/>
        </p:nvSpPr>
        <p:spPr bwMode="auto">
          <a:xfrm>
            <a:off x="6351588" y="3238500"/>
            <a:ext cx="222250" cy="207963"/>
          </a:xfrm>
          <a:prstGeom prst="rect">
            <a:avLst/>
          </a:prstGeom>
          <a:solidFill>
            <a:srgbClr val="D8D8D8"/>
          </a:solidFill>
          <a:ln w="9525">
            <a:noFill/>
            <a:miter lim="800000"/>
            <a:headEnd/>
            <a:tailEnd/>
          </a:ln>
        </p:spPr>
        <p:txBody>
          <a:bodyPr>
            <a:prstTxWarp prst="textNoShape">
              <a:avLst/>
            </a:prstTxWarp>
          </a:bodyPr>
          <a:lstStyle/>
          <a:p>
            <a:pPr>
              <a:buFont typeface="Wingdings" charset="2"/>
              <a:buNone/>
            </a:pPr>
            <a:endParaRPr lang="en-US">
              <a:latin typeface="Impact" charset="0"/>
            </a:endParaRPr>
          </a:p>
        </p:txBody>
      </p:sp>
      <p:sp>
        <p:nvSpPr>
          <p:cNvPr id="36006" name="Rectangle 138"/>
          <p:cNvSpPr>
            <a:spLocks noChangeArrowheads="1"/>
          </p:cNvSpPr>
          <p:nvPr/>
        </p:nvSpPr>
        <p:spPr bwMode="auto">
          <a:xfrm>
            <a:off x="6357938" y="3244850"/>
            <a:ext cx="192087" cy="122238"/>
          </a:xfrm>
          <a:prstGeom prst="rect">
            <a:avLst/>
          </a:prstGeom>
          <a:noFill/>
          <a:ln w="9525">
            <a:noFill/>
            <a:miter lim="800000"/>
            <a:headEnd/>
            <a:tailEnd/>
          </a:ln>
        </p:spPr>
        <p:txBody>
          <a:bodyPr wrap="none" lIns="0" tIns="0" rIns="0" bIns="0">
            <a:prstTxWarp prst="textNoShape">
              <a:avLst/>
            </a:prstTxWarp>
            <a:spAutoFit/>
          </a:bodyPr>
          <a:lstStyle/>
          <a:p>
            <a:r>
              <a:rPr lang="en-US" sz="800" b="1">
                <a:solidFill>
                  <a:srgbClr val="000000"/>
                </a:solidFill>
                <a:latin typeface="Verdana" charset="0"/>
              </a:rPr>
              <a:t>WV</a:t>
            </a:r>
            <a:endParaRPr lang="en-US"/>
          </a:p>
        </p:txBody>
      </p:sp>
      <p:sp>
        <p:nvSpPr>
          <p:cNvPr id="36007" name="Line 139"/>
          <p:cNvSpPr>
            <a:spLocks noChangeShapeType="1"/>
          </p:cNvSpPr>
          <p:nvPr/>
        </p:nvSpPr>
        <p:spPr bwMode="auto">
          <a:xfrm>
            <a:off x="7123113" y="3124200"/>
            <a:ext cx="203200" cy="0"/>
          </a:xfrm>
          <a:prstGeom prst="line">
            <a:avLst/>
          </a:prstGeom>
          <a:noFill/>
          <a:ln w="7938">
            <a:solidFill>
              <a:schemeClr val="tx1"/>
            </a:solidFill>
            <a:round/>
            <a:headEnd/>
            <a:tailEnd/>
          </a:ln>
        </p:spPr>
        <p:txBody>
          <a:bodyPr>
            <a:prstTxWarp prst="textNoShape">
              <a:avLst/>
            </a:prstTxWarp>
          </a:bodyPr>
          <a:lstStyle/>
          <a:p>
            <a:endParaRPr lang="en-US"/>
          </a:p>
        </p:txBody>
      </p:sp>
      <p:sp>
        <p:nvSpPr>
          <p:cNvPr id="36008" name="Rectangle 140"/>
          <p:cNvSpPr>
            <a:spLocks noChangeArrowheads="1"/>
          </p:cNvSpPr>
          <p:nvPr/>
        </p:nvSpPr>
        <p:spPr bwMode="auto">
          <a:xfrm>
            <a:off x="7331075" y="3038475"/>
            <a:ext cx="192088" cy="152400"/>
          </a:xfrm>
          <a:prstGeom prst="rect">
            <a:avLst/>
          </a:prstGeom>
          <a:noFill/>
          <a:ln w="9525">
            <a:noFill/>
            <a:miter lim="800000"/>
            <a:headEnd/>
            <a:tailEnd/>
          </a:ln>
        </p:spPr>
        <p:txBody>
          <a:bodyPr wrap="none" lIns="0" tIns="0" rIns="0" bIns="0">
            <a:prstTxWarp prst="textNoShape">
              <a:avLst/>
            </a:prstTxWarp>
            <a:spAutoFit/>
          </a:bodyPr>
          <a:lstStyle/>
          <a:p>
            <a:r>
              <a:rPr lang="en-US" sz="1000" b="1">
                <a:latin typeface="Verdana" charset="0"/>
              </a:rPr>
              <a:t>DE</a:t>
            </a:r>
            <a:endParaRPr lang="en-US"/>
          </a:p>
        </p:txBody>
      </p:sp>
      <p:sp>
        <p:nvSpPr>
          <p:cNvPr id="36009" name="Freeform 141"/>
          <p:cNvSpPr>
            <a:spLocks/>
          </p:cNvSpPr>
          <p:nvPr/>
        </p:nvSpPr>
        <p:spPr bwMode="auto">
          <a:xfrm>
            <a:off x="6977063" y="3179763"/>
            <a:ext cx="441325" cy="174625"/>
          </a:xfrm>
          <a:custGeom>
            <a:avLst/>
            <a:gdLst>
              <a:gd name="T0" fmla="*/ 0 w 557"/>
              <a:gd name="T1" fmla="*/ 0 h 221"/>
              <a:gd name="T2" fmla="*/ 2147483647 w 557"/>
              <a:gd name="T3" fmla="*/ 2147483647 h 221"/>
              <a:gd name="T4" fmla="*/ 2147483647 w 557"/>
              <a:gd name="T5" fmla="*/ 2147483647 h 221"/>
              <a:gd name="T6" fmla="*/ 0 60000 65536"/>
              <a:gd name="T7" fmla="*/ 0 60000 65536"/>
              <a:gd name="T8" fmla="*/ 0 60000 65536"/>
              <a:gd name="T9" fmla="*/ 0 w 557"/>
              <a:gd name="T10" fmla="*/ 0 h 221"/>
              <a:gd name="T11" fmla="*/ 557 w 557"/>
              <a:gd name="T12" fmla="*/ 221 h 221"/>
            </a:gdLst>
            <a:ahLst/>
            <a:cxnLst>
              <a:cxn ang="T6">
                <a:pos x="T0" y="T1"/>
              </a:cxn>
              <a:cxn ang="T7">
                <a:pos x="T2" y="T3"/>
              </a:cxn>
              <a:cxn ang="T8">
                <a:pos x="T4" y="T5"/>
              </a:cxn>
            </a:cxnLst>
            <a:rect l="T9" t="T10" r="T11" b="T12"/>
            <a:pathLst>
              <a:path w="557" h="221">
                <a:moveTo>
                  <a:pt x="0" y="0"/>
                </a:moveTo>
                <a:lnTo>
                  <a:pt x="269" y="221"/>
                </a:lnTo>
                <a:lnTo>
                  <a:pt x="557" y="221"/>
                </a:lnTo>
              </a:path>
            </a:pathLst>
          </a:custGeom>
          <a:noFill/>
          <a:ln w="7938">
            <a:solidFill>
              <a:schemeClr val="tx1"/>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36010" name="Rectangle 142"/>
          <p:cNvSpPr>
            <a:spLocks noChangeArrowheads="1"/>
          </p:cNvSpPr>
          <p:nvPr/>
        </p:nvSpPr>
        <p:spPr bwMode="auto">
          <a:xfrm>
            <a:off x="7337425" y="3292475"/>
            <a:ext cx="311150" cy="152400"/>
          </a:xfrm>
          <a:prstGeom prst="rect">
            <a:avLst/>
          </a:prstGeom>
          <a:noFill/>
          <a:ln w="9525">
            <a:noFill/>
            <a:miter lim="800000"/>
            <a:headEnd/>
            <a:tailEnd/>
          </a:ln>
        </p:spPr>
        <p:txBody>
          <a:bodyPr wrap="none" lIns="0" tIns="0" rIns="0" bIns="0">
            <a:prstTxWarp prst="textNoShape">
              <a:avLst/>
            </a:prstTxWarp>
            <a:spAutoFit/>
          </a:bodyPr>
          <a:lstStyle/>
          <a:p>
            <a:r>
              <a:rPr lang="en-US" sz="1000" b="1">
                <a:latin typeface="Verdana" charset="0"/>
              </a:rPr>
              <a:t>  MD</a:t>
            </a:r>
            <a:endParaRPr lang="en-US"/>
          </a:p>
        </p:txBody>
      </p:sp>
      <p:sp>
        <p:nvSpPr>
          <p:cNvPr id="36011" name="Line 143"/>
          <p:cNvSpPr>
            <a:spLocks noChangeShapeType="1"/>
          </p:cNvSpPr>
          <p:nvPr/>
        </p:nvSpPr>
        <p:spPr bwMode="auto">
          <a:xfrm>
            <a:off x="7146925" y="2917825"/>
            <a:ext cx="168275" cy="53975"/>
          </a:xfrm>
          <a:prstGeom prst="line">
            <a:avLst/>
          </a:prstGeom>
          <a:noFill/>
          <a:ln w="7938">
            <a:solidFill>
              <a:schemeClr val="tx1"/>
            </a:solidFill>
            <a:round/>
            <a:headEnd/>
            <a:tailEnd/>
          </a:ln>
        </p:spPr>
        <p:txBody>
          <a:bodyPr>
            <a:prstTxWarp prst="textNoShape">
              <a:avLst/>
            </a:prstTxWarp>
          </a:bodyPr>
          <a:lstStyle/>
          <a:p>
            <a:endParaRPr lang="en-US"/>
          </a:p>
        </p:txBody>
      </p:sp>
      <p:sp>
        <p:nvSpPr>
          <p:cNvPr id="36012" name="Rectangle 144"/>
          <p:cNvSpPr>
            <a:spLocks noChangeArrowheads="1"/>
          </p:cNvSpPr>
          <p:nvPr/>
        </p:nvSpPr>
        <p:spPr bwMode="auto">
          <a:xfrm>
            <a:off x="7280275" y="2895600"/>
            <a:ext cx="263525" cy="152400"/>
          </a:xfrm>
          <a:prstGeom prst="rect">
            <a:avLst/>
          </a:prstGeom>
          <a:noFill/>
          <a:ln w="9525">
            <a:noFill/>
            <a:miter lim="800000"/>
            <a:headEnd/>
            <a:tailEnd/>
          </a:ln>
        </p:spPr>
        <p:txBody>
          <a:bodyPr wrap="none" lIns="0" tIns="0" rIns="0" bIns="0">
            <a:prstTxWarp prst="textNoShape">
              <a:avLst/>
            </a:prstTxWarp>
            <a:spAutoFit/>
          </a:bodyPr>
          <a:lstStyle/>
          <a:p>
            <a:r>
              <a:rPr lang="en-US" sz="1000" b="1">
                <a:latin typeface="Verdana" charset="0"/>
              </a:rPr>
              <a:t>  NJ</a:t>
            </a:r>
            <a:endParaRPr lang="en-US"/>
          </a:p>
        </p:txBody>
      </p:sp>
      <p:sp>
        <p:nvSpPr>
          <p:cNvPr id="36013" name="Line 145"/>
          <p:cNvSpPr>
            <a:spLocks noChangeShapeType="1"/>
          </p:cNvSpPr>
          <p:nvPr/>
        </p:nvSpPr>
        <p:spPr bwMode="auto">
          <a:xfrm flipV="1">
            <a:off x="7394575" y="2211388"/>
            <a:ext cx="252413" cy="79375"/>
          </a:xfrm>
          <a:prstGeom prst="line">
            <a:avLst/>
          </a:prstGeom>
          <a:noFill/>
          <a:ln w="7938">
            <a:solidFill>
              <a:schemeClr val="tx1"/>
            </a:solidFill>
            <a:round/>
            <a:headEnd/>
            <a:tailEnd/>
          </a:ln>
        </p:spPr>
        <p:txBody>
          <a:bodyPr>
            <a:prstTxWarp prst="textNoShape">
              <a:avLst/>
            </a:prstTxWarp>
          </a:bodyPr>
          <a:lstStyle/>
          <a:p>
            <a:endParaRPr lang="en-US"/>
          </a:p>
        </p:txBody>
      </p:sp>
      <p:sp>
        <p:nvSpPr>
          <p:cNvPr id="36014" name="Rectangle 146"/>
          <p:cNvSpPr>
            <a:spLocks noChangeArrowheads="1"/>
          </p:cNvSpPr>
          <p:nvPr/>
        </p:nvSpPr>
        <p:spPr bwMode="auto">
          <a:xfrm>
            <a:off x="7058025" y="1744663"/>
            <a:ext cx="227013" cy="152400"/>
          </a:xfrm>
          <a:prstGeom prst="rect">
            <a:avLst/>
          </a:prstGeom>
          <a:noFill/>
          <a:ln w="9525">
            <a:noFill/>
            <a:miter lim="800000"/>
            <a:headEnd/>
            <a:tailEnd/>
          </a:ln>
        </p:spPr>
        <p:txBody>
          <a:bodyPr wrap="none" lIns="0" tIns="0" rIns="0" bIns="0">
            <a:prstTxWarp prst="textNoShape">
              <a:avLst/>
            </a:prstTxWarp>
            <a:spAutoFit/>
          </a:bodyPr>
          <a:lstStyle/>
          <a:p>
            <a:r>
              <a:rPr lang="en-US" sz="1000" b="1">
                <a:latin typeface="Verdana" charset="0"/>
              </a:rPr>
              <a:t> VT</a:t>
            </a:r>
            <a:endParaRPr lang="en-US"/>
          </a:p>
        </p:txBody>
      </p:sp>
      <p:sp>
        <p:nvSpPr>
          <p:cNvPr id="36015" name="Line 147"/>
          <p:cNvSpPr>
            <a:spLocks noChangeShapeType="1"/>
          </p:cNvSpPr>
          <p:nvPr/>
        </p:nvSpPr>
        <p:spPr bwMode="auto">
          <a:xfrm>
            <a:off x="7453313" y="2441575"/>
            <a:ext cx="269875" cy="0"/>
          </a:xfrm>
          <a:prstGeom prst="line">
            <a:avLst/>
          </a:prstGeom>
          <a:noFill/>
          <a:ln w="7938">
            <a:solidFill>
              <a:schemeClr val="tx1"/>
            </a:solidFill>
            <a:round/>
            <a:headEnd/>
            <a:tailEnd/>
          </a:ln>
        </p:spPr>
        <p:txBody>
          <a:bodyPr>
            <a:prstTxWarp prst="textNoShape">
              <a:avLst/>
            </a:prstTxWarp>
          </a:bodyPr>
          <a:lstStyle/>
          <a:p>
            <a:endParaRPr lang="en-US"/>
          </a:p>
        </p:txBody>
      </p:sp>
      <p:sp>
        <p:nvSpPr>
          <p:cNvPr id="36016" name="Rectangle 148"/>
          <p:cNvSpPr>
            <a:spLocks noChangeArrowheads="1"/>
          </p:cNvSpPr>
          <p:nvPr/>
        </p:nvSpPr>
        <p:spPr bwMode="auto">
          <a:xfrm>
            <a:off x="7642225" y="2149475"/>
            <a:ext cx="214313" cy="152400"/>
          </a:xfrm>
          <a:prstGeom prst="rect">
            <a:avLst/>
          </a:prstGeom>
          <a:noFill/>
          <a:ln w="9525">
            <a:noFill/>
            <a:miter lim="800000"/>
            <a:headEnd/>
            <a:tailEnd/>
          </a:ln>
        </p:spPr>
        <p:txBody>
          <a:bodyPr wrap="none" lIns="0" tIns="0" rIns="0" bIns="0">
            <a:prstTxWarp prst="textNoShape">
              <a:avLst/>
            </a:prstTxWarp>
            <a:spAutoFit/>
          </a:bodyPr>
          <a:lstStyle/>
          <a:p>
            <a:r>
              <a:rPr lang="en-US" sz="1000" b="1">
                <a:latin typeface="Verdana" charset="0"/>
              </a:rPr>
              <a:t>NH</a:t>
            </a:r>
            <a:endParaRPr lang="en-US"/>
          </a:p>
        </p:txBody>
      </p:sp>
      <p:sp>
        <p:nvSpPr>
          <p:cNvPr id="36017" name="Rectangle 149"/>
          <p:cNvSpPr>
            <a:spLocks noChangeArrowheads="1"/>
          </p:cNvSpPr>
          <p:nvPr/>
        </p:nvSpPr>
        <p:spPr bwMode="auto">
          <a:xfrm>
            <a:off x="7737475" y="2378075"/>
            <a:ext cx="219075" cy="152400"/>
          </a:xfrm>
          <a:prstGeom prst="rect">
            <a:avLst/>
          </a:prstGeom>
          <a:noFill/>
          <a:ln w="9525">
            <a:noFill/>
            <a:miter lim="800000"/>
            <a:headEnd/>
            <a:tailEnd/>
          </a:ln>
        </p:spPr>
        <p:txBody>
          <a:bodyPr wrap="none" lIns="0" tIns="0" rIns="0" bIns="0">
            <a:prstTxWarp prst="textNoShape">
              <a:avLst/>
            </a:prstTxWarp>
            <a:spAutoFit/>
          </a:bodyPr>
          <a:lstStyle/>
          <a:p>
            <a:r>
              <a:rPr lang="en-US" sz="1000" b="1">
                <a:latin typeface="Verdana" charset="0"/>
              </a:rPr>
              <a:t>MA</a:t>
            </a:r>
            <a:endParaRPr lang="en-US"/>
          </a:p>
        </p:txBody>
      </p:sp>
      <p:sp>
        <p:nvSpPr>
          <p:cNvPr id="36018" name="Rectangle 150"/>
          <p:cNvSpPr>
            <a:spLocks noChangeArrowheads="1"/>
          </p:cNvSpPr>
          <p:nvPr/>
        </p:nvSpPr>
        <p:spPr bwMode="auto">
          <a:xfrm>
            <a:off x="7634288" y="2606675"/>
            <a:ext cx="169862" cy="152400"/>
          </a:xfrm>
          <a:prstGeom prst="rect">
            <a:avLst/>
          </a:prstGeom>
          <a:noFill/>
          <a:ln w="9525">
            <a:noFill/>
            <a:miter lim="800000"/>
            <a:headEnd/>
            <a:tailEnd/>
          </a:ln>
        </p:spPr>
        <p:txBody>
          <a:bodyPr wrap="none" lIns="0" tIns="0" rIns="0" bIns="0">
            <a:prstTxWarp prst="textNoShape">
              <a:avLst/>
            </a:prstTxWarp>
            <a:spAutoFit/>
          </a:bodyPr>
          <a:lstStyle/>
          <a:p>
            <a:r>
              <a:rPr lang="en-US" sz="1000" b="1">
                <a:latin typeface="Verdana" charset="0"/>
              </a:rPr>
              <a:t>RI</a:t>
            </a:r>
            <a:endParaRPr lang="en-US"/>
          </a:p>
        </p:txBody>
      </p:sp>
      <p:sp>
        <p:nvSpPr>
          <p:cNvPr id="36019" name="Freeform 151"/>
          <p:cNvSpPr>
            <a:spLocks/>
          </p:cNvSpPr>
          <p:nvPr/>
        </p:nvSpPr>
        <p:spPr bwMode="auto">
          <a:xfrm>
            <a:off x="4851400" y="4310063"/>
            <a:ext cx="722313" cy="628650"/>
          </a:xfrm>
          <a:custGeom>
            <a:avLst/>
            <a:gdLst>
              <a:gd name="T0" fmla="*/ 2147483647 w 911"/>
              <a:gd name="T1" fmla="*/ 2147483647 h 791"/>
              <a:gd name="T2" fmla="*/ 2147483647 w 911"/>
              <a:gd name="T3" fmla="*/ 2147483647 h 791"/>
              <a:gd name="T4" fmla="*/ 2147483647 w 911"/>
              <a:gd name="T5" fmla="*/ 2147483647 h 791"/>
              <a:gd name="T6" fmla="*/ 2147483647 w 911"/>
              <a:gd name="T7" fmla="*/ 2147483647 h 791"/>
              <a:gd name="T8" fmla="*/ 2147483647 w 911"/>
              <a:gd name="T9" fmla="*/ 2147483647 h 791"/>
              <a:gd name="T10" fmla="*/ 2147483647 w 911"/>
              <a:gd name="T11" fmla="*/ 2147483647 h 791"/>
              <a:gd name="T12" fmla="*/ 2147483647 w 911"/>
              <a:gd name="T13" fmla="*/ 2147483647 h 791"/>
              <a:gd name="T14" fmla="*/ 2147483647 w 911"/>
              <a:gd name="T15" fmla="*/ 2147483647 h 791"/>
              <a:gd name="T16" fmla="*/ 2147483647 w 911"/>
              <a:gd name="T17" fmla="*/ 2147483647 h 791"/>
              <a:gd name="T18" fmla="*/ 2147483647 w 911"/>
              <a:gd name="T19" fmla="*/ 2147483647 h 791"/>
              <a:gd name="T20" fmla="*/ 2147483647 w 911"/>
              <a:gd name="T21" fmla="*/ 2147483647 h 791"/>
              <a:gd name="T22" fmla="*/ 2147483647 w 911"/>
              <a:gd name="T23" fmla="*/ 2147483647 h 791"/>
              <a:gd name="T24" fmla="*/ 2147483647 w 911"/>
              <a:gd name="T25" fmla="*/ 2147483647 h 791"/>
              <a:gd name="T26" fmla="*/ 2147483647 w 911"/>
              <a:gd name="T27" fmla="*/ 2147483647 h 791"/>
              <a:gd name="T28" fmla="*/ 2147483647 w 911"/>
              <a:gd name="T29" fmla="*/ 2147483647 h 791"/>
              <a:gd name="T30" fmla="*/ 2147483647 w 911"/>
              <a:gd name="T31" fmla="*/ 2147483647 h 791"/>
              <a:gd name="T32" fmla="*/ 2147483647 w 911"/>
              <a:gd name="T33" fmla="*/ 2147483647 h 791"/>
              <a:gd name="T34" fmla="*/ 2147483647 w 911"/>
              <a:gd name="T35" fmla="*/ 2147483647 h 791"/>
              <a:gd name="T36" fmla="*/ 2147483647 w 911"/>
              <a:gd name="T37" fmla="*/ 2147483647 h 791"/>
              <a:gd name="T38" fmla="*/ 2147483647 w 911"/>
              <a:gd name="T39" fmla="*/ 2147483647 h 791"/>
              <a:gd name="T40" fmla="*/ 2147483647 w 911"/>
              <a:gd name="T41" fmla="*/ 2147483647 h 791"/>
              <a:gd name="T42" fmla="*/ 2147483647 w 911"/>
              <a:gd name="T43" fmla="*/ 2147483647 h 791"/>
              <a:gd name="T44" fmla="*/ 2147483647 w 911"/>
              <a:gd name="T45" fmla="*/ 2147483647 h 791"/>
              <a:gd name="T46" fmla="*/ 2147483647 w 911"/>
              <a:gd name="T47" fmla="*/ 2147483647 h 791"/>
              <a:gd name="T48" fmla="*/ 2147483647 w 911"/>
              <a:gd name="T49" fmla="*/ 2147483647 h 791"/>
              <a:gd name="T50" fmla="*/ 2147483647 w 911"/>
              <a:gd name="T51" fmla="*/ 2147483647 h 791"/>
              <a:gd name="T52" fmla="*/ 2147483647 w 911"/>
              <a:gd name="T53" fmla="*/ 2147483647 h 791"/>
              <a:gd name="T54" fmla="*/ 2147483647 w 911"/>
              <a:gd name="T55" fmla="*/ 2147483647 h 791"/>
              <a:gd name="T56" fmla="*/ 2147483647 w 911"/>
              <a:gd name="T57" fmla="*/ 2147483647 h 791"/>
              <a:gd name="T58" fmla="*/ 2147483647 w 911"/>
              <a:gd name="T59" fmla="*/ 2147483647 h 791"/>
              <a:gd name="T60" fmla="*/ 2147483647 w 911"/>
              <a:gd name="T61" fmla="*/ 2147483647 h 791"/>
              <a:gd name="T62" fmla="*/ 2147483647 w 911"/>
              <a:gd name="T63" fmla="*/ 2147483647 h 791"/>
              <a:gd name="T64" fmla="*/ 2147483647 w 911"/>
              <a:gd name="T65" fmla="*/ 2147483647 h 791"/>
              <a:gd name="T66" fmla="*/ 2147483647 w 911"/>
              <a:gd name="T67" fmla="*/ 2147483647 h 791"/>
              <a:gd name="T68" fmla="*/ 2147483647 w 911"/>
              <a:gd name="T69" fmla="*/ 2147483647 h 791"/>
              <a:gd name="T70" fmla="*/ 2147483647 w 911"/>
              <a:gd name="T71" fmla="*/ 2147483647 h 791"/>
              <a:gd name="T72" fmla="*/ 2147483647 w 911"/>
              <a:gd name="T73" fmla="*/ 2147483647 h 791"/>
              <a:gd name="T74" fmla="*/ 2147483647 w 911"/>
              <a:gd name="T75" fmla="*/ 2147483647 h 791"/>
              <a:gd name="T76" fmla="*/ 2147483647 w 911"/>
              <a:gd name="T77" fmla="*/ 2147483647 h 791"/>
              <a:gd name="T78" fmla="*/ 2147483647 w 911"/>
              <a:gd name="T79" fmla="*/ 2147483647 h 791"/>
              <a:gd name="T80" fmla="*/ 2147483647 w 911"/>
              <a:gd name="T81" fmla="*/ 2147483647 h 791"/>
              <a:gd name="T82" fmla="*/ 2147483647 w 911"/>
              <a:gd name="T83" fmla="*/ 2147483647 h 7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11"/>
              <a:gd name="T127" fmla="*/ 0 h 791"/>
              <a:gd name="T128" fmla="*/ 911 w 911"/>
              <a:gd name="T129" fmla="*/ 791 h 7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11" h="791">
                <a:moveTo>
                  <a:pt x="0" y="9"/>
                </a:moveTo>
                <a:lnTo>
                  <a:pt x="484" y="0"/>
                </a:lnTo>
                <a:lnTo>
                  <a:pt x="484" y="13"/>
                </a:lnTo>
                <a:lnTo>
                  <a:pt x="505" y="51"/>
                </a:lnTo>
                <a:lnTo>
                  <a:pt x="507" y="90"/>
                </a:lnTo>
                <a:lnTo>
                  <a:pt x="521" y="113"/>
                </a:lnTo>
                <a:lnTo>
                  <a:pt x="526" y="124"/>
                </a:lnTo>
                <a:lnTo>
                  <a:pt x="530" y="140"/>
                </a:lnTo>
                <a:lnTo>
                  <a:pt x="507" y="153"/>
                </a:lnTo>
                <a:lnTo>
                  <a:pt x="505" y="163"/>
                </a:lnTo>
                <a:lnTo>
                  <a:pt x="494" y="201"/>
                </a:lnTo>
                <a:lnTo>
                  <a:pt x="461" y="257"/>
                </a:lnTo>
                <a:lnTo>
                  <a:pt x="438" y="338"/>
                </a:lnTo>
                <a:lnTo>
                  <a:pt x="434" y="403"/>
                </a:lnTo>
                <a:lnTo>
                  <a:pt x="745" y="388"/>
                </a:lnTo>
                <a:lnTo>
                  <a:pt x="755" y="399"/>
                </a:lnTo>
                <a:lnTo>
                  <a:pt x="745" y="430"/>
                </a:lnTo>
                <a:lnTo>
                  <a:pt x="745" y="476"/>
                </a:lnTo>
                <a:lnTo>
                  <a:pt x="782" y="509"/>
                </a:lnTo>
                <a:lnTo>
                  <a:pt x="788" y="545"/>
                </a:lnTo>
                <a:lnTo>
                  <a:pt x="742" y="535"/>
                </a:lnTo>
                <a:lnTo>
                  <a:pt x="701" y="520"/>
                </a:lnTo>
                <a:lnTo>
                  <a:pt x="690" y="520"/>
                </a:lnTo>
                <a:lnTo>
                  <a:pt x="680" y="524"/>
                </a:lnTo>
                <a:lnTo>
                  <a:pt x="653" y="549"/>
                </a:lnTo>
                <a:lnTo>
                  <a:pt x="653" y="562"/>
                </a:lnTo>
                <a:lnTo>
                  <a:pt x="657" y="580"/>
                </a:lnTo>
                <a:lnTo>
                  <a:pt x="676" y="585"/>
                </a:lnTo>
                <a:lnTo>
                  <a:pt x="713" y="580"/>
                </a:lnTo>
                <a:lnTo>
                  <a:pt x="726" y="570"/>
                </a:lnTo>
                <a:lnTo>
                  <a:pt x="742" y="562"/>
                </a:lnTo>
                <a:lnTo>
                  <a:pt x="765" y="562"/>
                </a:lnTo>
                <a:lnTo>
                  <a:pt x="772" y="562"/>
                </a:lnTo>
                <a:lnTo>
                  <a:pt x="778" y="570"/>
                </a:lnTo>
                <a:lnTo>
                  <a:pt x="765" y="576"/>
                </a:lnTo>
                <a:lnTo>
                  <a:pt x="759" y="589"/>
                </a:lnTo>
                <a:lnTo>
                  <a:pt x="759" y="601"/>
                </a:lnTo>
                <a:lnTo>
                  <a:pt x="772" y="607"/>
                </a:lnTo>
                <a:lnTo>
                  <a:pt x="782" y="610"/>
                </a:lnTo>
                <a:lnTo>
                  <a:pt x="788" y="601"/>
                </a:lnTo>
                <a:lnTo>
                  <a:pt x="807" y="576"/>
                </a:lnTo>
                <a:lnTo>
                  <a:pt x="838" y="562"/>
                </a:lnTo>
                <a:lnTo>
                  <a:pt x="851" y="557"/>
                </a:lnTo>
                <a:lnTo>
                  <a:pt x="857" y="557"/>
                </a:lnTo>
                <a:lnTo>
                  <a:pt x="870" y="566"/>
                </a:lnTo>
                <a:lnTo>
                  <a:pt x="864" y="580"/>
                </a:lnTo>
                <a:lnTo>
                  <a:pt x="870" y="589"/>
                </a:lnTo>
                <a:lnTo>
                  <a:pt x="870" y="601"/>
                </a:lnTo>
                <a:lnTo>
                  <a:pt x="851" y="610"/>
                </a:lnTo>
                <a:lnTo>
                  <a:pt x="824" y="643"/>
                </a:lnTo>
                <a:lnTo>
                  <a:pt x="799" y="662"/>
                </a:lnTo>
                <a:lnTo>
                  <a:pt x="799" y="683"/>
                </a:lnTo>
                <a:lnTo>
                  <a:pt x="807" y="699"/>
                </a:lnTo>
                <a:lnTo>
                  <a:pt x="841" y="718"/>
                </a:lnTo>
                <a:lnTo>
                  <a:pt x="901" y="743"/>
                </a:lnTo>
                <a:lnTo>
                  <a:pt x="911" y="754"/>
                </a:lnTo>
                <a:lnTo>
                  <a:pt x="901" y="770"/>
                </a:lnTo>
                <a:lnTo>
                  <a:pt x="891" y="770"/>
                </a:lnTo>
                <a:lnTo>
                  <a:pt x="847" y="791"/>
                </a:lnTo>
                <a:lnTo>
                  <a:pt x="838" y="754"/>
                </a:lnTo>
                <a:lnTo>
                  <a:pt x="811" y="743"/>
                </a:lnTo>
                <a:lnTo>
                  <a:pt x="759" y="722"/>
                </a:lnTo>
                <a:lnTo>
                  <a:pt x="755" y="703"/>
                </a:lnTo>
                <a:lnTo>
                  <a:pt x="745" y="695"/>
                </a:lnTo>
                <a:lnTo>
                  <a:pt x="726" y="703"/>
                </a:lnTo>
                <a:lnTo>
                  <a:pt x="722" y="743"/>
                </a:lnTo>
                <a:lnTo>
                  <a:pt x="726" y="747"/>
                </a:lnTo>
                <a:lnTo>
                  <a:pt x="726" y="754"/>
                </a:lnTo>
                <a:lnTo>
                  <a:pt x="701" y="772"/>
                </a:lnTo>
                <a:lnTo>
                  <a:pt x="690" y="770"/>
                </a:lnTo>
                <a:lnTo>
                  <a:pt x="676" y="747"/>
                </a:lnTo>
                <a:lnTo>
                  <a:pt x="667" y="747"/>
                </a:lnTo>
                <a:lnTo>
                  <a:pt x="653" y="754"/>
                </a:lnTo>
                <a:lnTo>
                  <a:pt x="646" y="747"/>
                </a:lnTo>
                <a:lnTo>
                  <a:pt x="636" y="747"/>
                </a:lnTo>
                <a:lnTo>
                  <a:pt x="613" y="772"/>
                </a:lnTo>
                <a:lnTo>
                  <a:pt x="586" y="772"/>
                </a:lnTo>
                <a:lnTo>
                  <a:pt x="576" y="770"/>
                </a:lnTo>
                <a:lnTo>
                  <a:pt x="546" y="760"/>
                </a:lnTo>
                <a:lnTo>
                  <a:pt x="505" y="705"/>
                </a:lnTo>
                <a:lnTo>
                  <a:pt x="480" y="703"/>
                </a:lnTo>
                <a:lnTo>
                  <a:pt x="459" y="695"/>
                </a:lnTo>
                <a:lnTo>
                  <a:pt x="450" y="678"/>
                </a:lnTo>
                <a:lnTo>
                  <a:pt x="440" y="678"/>
                </a:lnTo>
                <a:lnTo>
                  <a:pt x="440" y="674"/>
                </a:lnTo>
                <a:lnTo>
                  <a:pt x="438" y="674"/>
                </a:lnTo>
                <a:lnTo>
                  <a:pt x="440" y="660"/>
                </a:lnTo>
                <a:lnTo>
                  <a:pt x="429" y="660"/>
                </a:lnTo>
                <a:lnTo>
                  <a:pt x="423" y="660"/>
                </a:lnTo>
                <a:lnTo>
                  <a:pt x="402" y="660"/>
                </a:lnTo>
                <a:lnTo>
                  <a:pt x="396" y="657"/>
                </a:lnTo>
                <a:lnTo>
                  <a:pt x="396" y="641"/>
                </a:lnTo>
                <a:lnTo>
                  <a:pt x="382" y="641"/>
                </a:lnTo>
                <a:lnTo>
                  <a:pt x="350" y="674"/>
                </a:lnTo>
                <a:lnTo>
                  <a:pt x="367" y="687"/>
                </a:lnTo>
                <a:lnTo>
                  <a:pt x="361" y="695"/>
                </a:lnTo>
                <a:lnTo>
                  <a:pt x="309" y="699"/>
                </a:lnTo>
                <a:lnTo>
                  <a:pt x="221" y="681"/>
                </a:lnTo>
                <a:lnTo>
                  <a:pt x="165" y="660"/>
                </a:lnTo>
                <a:lnTo>
                  <a:pt x="48" y="681"/>
                </a:lnTo>
                <a:lnTo>
                  <a:pt x="43" y="674"/>
                </a:lnTo>
                <a:lnTo>
                  <a:pt x="33" y="660"/>
                </a:lnTo>
                <a:lnTo>
                  <a:pt x="43" y="651"/>
                </a:lnTo>
                <a:lnTo>
                  <a:pt x="46" y="637"/>
                </a:lnTo>
                <a:lnTo>
                  <a:pt x="56" y="628"/>
                </a:lnTo>
                <a:lnTo>
                  <a:pt x="73" y="580"/>
                </a:lnTo>
                <a:lnTo>
                  <a:pt x="64" y="562"/>
                </a:lnTo>
                <a:lnTo>
                  <a:pt x="64" y="549"/>
                </a:lnTo>
                <a:lnTo>
                  <a:pt x="67" y="541"/>
                </a:lnTo>
                <a:lnTo>
                  <a:pt x="64" y="528"/>
                </a:lnTo>
                <a:lnTo>
                  <a:pt x="67" y="501"/>
                </a:lnTo>
                <a:lnTo>
                  <a:pt x="79" y="489"/>
                </a:lnTo>
                <a:lnTo>
                  <a:pt x="89" y="468"/>
                </a:lnTo>
                <a:lnTo>
                  <a:pt x="94" y="438"/>
                </a:lnTo>
                <a:lnTo>
                  <a:pt x="94" y="413"/>
                </a:lnTo>
                <a:lnTo>
                  <a:pt x="89" y="382"/>
                </a:lnTo>
                <a:lnTo>
                  <a:pt x="73" y="361"/>
                </a:lnTo>
                <a:lnTo>
                  <a:pt x="69" y="351"/>
                </a:lnTo>
                <a:lnTo>
                  <a:pt x="69" y="343"/>
                </a:lnTo>
                <a:lnTo>
                  <a:pt x="67" y="332"/>
                </a:lnTo>
                <a:lnTo>
                  <a:pt x="56" y="311"/>
                </a:lnTo>
                <a:lnTo>
                  <a:pt x="46" y="305"/>
                </a:lnTo>
                <a:lnTo>
                  <a:pt x="46" y="299"/>
                </a:lnTo>
                <a:lnTo>
                  <a:pt x="48" y="278"/>
                </a:lnTo>
                <a:lnTo>
                  <a:pt x="33" y="243"/>
                </a:lnTo>
                <a:lnTo>
                  <a:pt x="10" y="222"/>
                </a:lnTo>
                <a:lnTo>
                  <a:pt x="4" y="211"/>
                </a:lnTo>
                <a:lnTo>
                  <a:pt x="0" y="9"/>
                </a:lnTo>
                <a:close/>
              </a:path>
            </a:pathLst>
          </a:custGeom>
          <a:solidFill>
            <a:srgbClr val="D8D8D8"/>
          </a:solidFill>
          <a:ln w="9525">
            <a:noFill/>
            <a:round/>
            <a:headEnd/>
            <a:tailEnd/>
          </a:ln>
        </p:spPr>
        <p:txBody>
          <a:bodyPr>
            <a:prstTxWarp prst="textNoShape">
              <a:avLst/>
            </a:prstTxWarp>
          </a:bodyPr>
          <a:lstStyle/>
          <a:p>
            <a:pPr>
              <a:buFont typeface="Wingdings" charset="2"/>
              <a:buNone/>
            </a:pPr>
            <a:endParaRPr lang="en-US">
              <a:latin typeface="Impact" charset="0"/>
            </a:endParaRPr>
          </a:p>
        </p:txBody>
      </p:sp>
      <p:sp>
        <p:nvSpPr>
          <p:cNvPr id="36020" name="Rectangle 152"/>
          <p:cNvSpPr>
            <a:spLocks noChangeArrowheads="1"/>
          </p:cNvSpPr>
          <p:nvPr/>
        </p:nvSpPr>
        <p:spPr bwMode="auto">
          <a:xfrm>
            <a:off x="5032375" y="4403725"/>
            <a:ext cx="80963"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L</a:t>
            </a:r>
            <a:endParaRPr lang="en-US"/>
          </a:p>
        </p:txBody>
      </p:sp>
      <p:sp>
        <p:nvSpPr>
          <p:cNvPr id="36021" name="Rectangle 153"/>
          <p:cNvSpPr>
            <a:spLocks noChangeArrowheads="1"/>
          </p:cNvSpPr>
          <p:nvPr/>
        </p:nvSpPr>
        <p:spPr bwMode="auto">
          <a:xfrm>
            <a:off x="5024438" y="4559300"/>
            <a:ext cx="98425"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A</a:t>
            </a:r>
            <a:endParaRPr lang="en-US"/>
          </a:p>
        </p:txBody>
      </p:sp>
      <p:sp>
        <p:nvSpPr>
          <p:cNvPr id="36022" name="Freeform 154"/>
          <p:cNvSpPr>
            <a:spLocks/>
          </p:cNvSpPr>
          <p:nvPr/>
        </p:nvSpPr>
        <p:spPr bwMode="auto">
          <a:xfrm>
            <a:off x="4851400" y="4310063"/>
            <a:ext cx="722313" cy="628650"/>
          </a:xfrm>
          <a:custGeom>
            <a:avLst/>
            <a:gdLst>
              <a:gd name="T0" fmla="*/ 2147483647 w 911"/>
              <a:gd name="T1" fmla="*/ 2147483647 h 791"/>
              <a:gd name="T2" fmla="*/ 2147483647 w 911"/>
              <a:gd name="T3" fmla="*/ 2147483647 h 791"/>
              <a:gd name="T4" fmla="*/ 2147483647 w 911"/>
              <a:gd name="T5" fmla="*/ 2147483647 h 791"/>
              <a:gd name="T6" fmla="*/ 2147483647 w 911"/>
              <a:gd name="T7" fmla="*/ 2147483647 h 791"/>
              <a:gd name="T8" fmla="*/ 2147483647 w 911"/>
              <a:gd name="T9" fmla="*/ 2147483647 h 791"/>
              <a:gd name="T10" fmla="*/ 2147483647 w 911"/>
              <a:gd name="T11" fmla="*/ 2147483647 h 791"/>
              <a:gd name="T12" fmla="*/ 2147483647 w 911"/>
              <a:gd name="T13" fmla="*/ 2147483647 h 791"/>
              <a:gd name="T14" fmla="*/ 2147483647 w 911"/>
              <a:gd name="T15" fmla="*/ 2147483647 h 791"/>
              <a:gd name="T16" fmla="*/ 2147483647 w 911"/>
              <a:gd name="T17" fmla="*/ 2147483647 h 791"/>
              <a:gd name="T18" fmla="*/ 2147483647 w 911"/>
              <a:gd name="T19" fmla="*/ 2147483647 h 791"/>
              <a:gd name="T20" fmla="*/ 2147483647 w 911"/>
              <a:gd name="T21" fmla="*/ 2147483647 h 791"/>
              <a:gd name="T22" fmla="*/ 2147483647 w 911"/>
              <a:gd name="T23" fmla="*/ 2147483647 h 791"/>
              <a:gd name="T24" fmla="*/ 2147483647 w 911"/>
              <a:gd name="T25" fmla="*/ 2147483647 h 791"/>
              <a:gd name="T26" fmla="*/ 2147483647 w 911"/>
              <a:gd name="T27" fmla="*/ 2147483647 h 791"/>
              <a:gd name="T28" fmla="*/ 2147483647 w 911"/>
              <a:gd name="T29" fmla="*/ 2147483647 h 791"/>
              <a:gd name="T30" fmla="*/ 2147483647 w 911"/>
              <a:gd name="T31" fmla="*/ 2147483647 h 791"/>
              <a:gd name="T32" fmla="*/ 2147483647 w 911"/>
              <a:gd name="T33" fmla="*/ 2147483647 h 791"/>
              <a:gd name="T34" fmla="*/ 2147483647 w 911"/>
              <a:gd name="T35" fmla="*/ 2147483647 h 791"/>
              <a:gd name="T36" fmla="*/ 2147483647 w 911"/>
              <a:gd name="T37" fmla="*/ 2147483647 h 791"/>
              <a:gd name="T38" fmla="*/ 2147483647 w 911"/>
              <a:gd name="T39" fmla="*/ 2147483647 h 791"/>
              <a:gd name="T40" fmla="*/ 2147483647 w 911"/>
              <a:gd name="T41" fmla="*/ 2147483647 h 791"/>
              <a:gd name="T42" fmla="*/ 2147483647 w 911"/>
              <a:gd name="T43" fmla="*/ 2147483647 h 791"/>
              <a:gd name="T44" fmla="*/ 2147483647 w 911"/>
              <a:gd name="T45" fmla="*/ 2147483647 h 791"/>
              <a:gd name="T46" fmla="*/ 2147483647 w 911"/>
              <a:gd name="T47" fmla="*/ 2147483647 h 791"/>
              <a:gd name="T48" fmla="*/ 2147483647 w 911"/>
              <a:gd name="T49" fmla="*/ 2147483647 h 791"/>
              <a:gd name="T50" fmla="*/ 2147483647 w 911"/>
              <a:gd name="T51" fmla="*/ 2147483647 h 791"/>
              <a:gd name="T52" fmla="*/ 2147483647 w 911"/>
              <a:gd name="T53" fmla="*/ 2147483647 h 791"/>
              <a:gd name="T54" fmla="*/ 2147483647 w 911"/>
              <a:gd name="T55" fmla="*/ 2147483647 h 791"/>
              <a:gd name="T56" fmla="*/ 2147483647 w 911"/>
              <a:gd name="T57" fmla="*/ 2147483647 h 791"/>
              <a:gd name="T58" fmla="*/ 2147483647 w 911"/>
              <a:gd name="T59" fmla="*/ 2147483647 h 791"/>
              <a:gd name="T60" fmla="*/ 2147483647 w 911"/>
              <a:gd name="T61" fmla="*/ 2147483647 h 791"/>
              <a:gd name="T62" fmla="*/ 2147483647 w 911"/>
              <a:gd name="T63" fmla="*/ 2147483647 h 791"/>
              <a:gd name="T64" fmla="*/ 2147483647 w 911"/>
              <a:gd name="T65" fmla="*/ 2147483647 h 791"/>
              <a:gd name="T66" fmla="*/ 2147483647 w 911"/>
              <a:gd name="T67" fmla="*/ 2147483647 h 791"/>
              <a:gd name="T68" fmla="*/ 2147483647 w 911"/>
              <a:gd name="T69" fmla="*/ 2147483647 h 791"/>
              <a:gd name="T70" fmla="*/ 2147483647 w 911"/>
              <a:gd name="T71" fmla="*/ 2147483647 h 791"/>
              <a:gd name="T72" fmla="*/ 2147483647 w 911"/>
              <a:gd name="T73" fmla="*/ 2147483647 h 791"/>
              <a:gd name="T74" fmla="*/ 2147483647 w 911"/>
              <a:gd name="T75" fmla="*/ 2147483647 h 791"/>
              <a:gd name="T76" fmla="*/ 2147483647 w 911"/>
              <a:gd name="T77" fmla="*/ 2147483647 h 791"/>
              <a:gd name="T78" fmla="*/ 2147483647 w 911"/>
              <a:gd name="T79" fmla="*/ 2147483647 h 791"/>
              <a:gd name="T80" fmla="*/ 2147483647 w 911"/>
              <a:gd name="T81" fmla="*/ 2147483647 h 791"/>
              <a:gd name="T82" fmla="*/ 2147483647 w 911"/>
              <a:gd name="T83" fmla="*/ 2147483647 h 791"/>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911"/>
              <a:gd name="T127" fmla="*/ 0 h 791"/>
              <a:gd name="T128" fmla="*/ 911 w 911"/>
              <a:gd name="T129" fmla="*/ 791 h 791"/>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911" h="791">
                <a:moveTo>
                  <a:pt x="0" y="9"/>
                </a:moveTo>
                <a:lnTo>
                  <a:pt x="484" y="0"/>
                </a:lnTo>
                <a:lnTo>
                  <a:pt x="484" y="13"/>
                </a:lnTo>
                <a:lnTo>
                  <a:pt x="505" y="51"/>
                </a:lnTo>
                <a:lnTo>
                  <a:pt x="507" y="90"/>
                </a:lnTo>
                <a:lnTo>
                  <a:pt x="521" y="113"/>
                </a:lnTo>
                <a:lnTo>
                  <a:pt x="526" y="124"/>
                </a:lnTo>
                <a:lnTo>
                  <a:pt x="530" y="140"/>
                </a:lnTo>
                <a:lnTo>
                  <a:pt x="507" y="153"/>
                </a:lnTo>
                <a:lnTo>
                  <a:pt x="505" y="163"/>
                </a:lnTo>
                <a:lnTo>
                  <a:pt x="494" y="201"/>
                </a:lnTo>
                <a:lnTo>
                  <a:pt x="461" y="257"/>
                </a:lnTo>
                <a:lnTo>
                  <a:pt x="438" y="338"/>
                </a:lnTo>
                <a:lnTo>
                  <a:pt x="434" y="403"/>
                </a:lnTo>
                <a:lnTo>
                  <a:pt x="745" y="388"/>
                </a:lnTo>
                <a:lnTo>
                  <a:pt x="755" y="399"/>
                </a:lnTo>
                <a:lnTo>
                  <a:pt x="745" y="430"/>
                </a:lnTo>
                <a:lnTo>
                  <a:pt x="745" y="476"/>
                </a:lnTo>
                <a:lnTo>
                  <a:pt x="782" y="509"/>
                </a:lnTo>
                <a:lnTo>
                  <a:pt x="788" y="545"/>
                </a:lnTo>
                <a:lnTo>
                  <a:pt x="742" y="535"/>
                </a:lnTo>
                <a:lnTo>
                  <a:pt x="701" y="520"/>
                </a:lnTo>
                <a:lnTo>
                  <a:pt x="690" y="520"/>
                </a:lnTo>
                <a:lnTo>
                  <a:pt x="680" y="524"/>
                </a:lnTo>
                <a:lnTo>
                  <a:pt x="653" y="549"/>
                </a:lnTo>
                <a:lnTo>
                  <a:pt x="653" y="562"/>
                </a:lnTo>
                <a:lnTo>
                  <a:pt x="657" y="580"/>
                </a:lnTo>
                <a:lnTo>
                  <a:pt x="676" y="585"/>
                </a:lnTo>
                <a:lnTo>
                  <a:pt x="713" y="580"/>
                </a:lnTo>
                <a:lnTo>
                  <a:pt x="726" y="570"/>
                </a:lnTo>
                <a:lnTo>
                  <a:pt x="742" y="562"/>
                </a:lnTo>
                <a:lnTo>
                  <a:pt x="765" y="562"/>
                </a:lnTo>
                <a:lnTo>
                  <a:pt x="772" y="562"/>
                </a:lnTo>
                <a:lnTo>
                  <a:pt x="778" y="570"/>
                </a:lnTo>
                <a:lnTo>
                  <a:pt x="765" y="576"/>
                </a:lnTo>
                <a:lnTo>
                  <a:pt x="759" y="589"/>
                </a:lnTo>
                <a:lnTo>
                  <a:pt x="759" y="601"/>
                </a:lnTo>
                <a:lnTo>
                  <a:pt x="772" y="607"/>
                </a:lnTo>
                <a:lnTo>
                  <a:pt x="782" y="610"/>
                </a:lnTo>
                <a:lnTo>
                  <a:pt x="788" y="601"/>
                </a:lnTo>
                <a:lnTo>
                  <a:pt x="807" y="576"/>
                </a:lnTo>
                <a:lnTo>
                  <a:pt x="838" y="562"/>
                </a:lnTo>
                <a:lnTo>
                  <a:pt x="851" y="557"/>
                </a:lnTo>
                <a:lnTo>
                  <a:pt x="857" y="557"/>
                </a:lnTo>
                <a:lnTo>
                  <a:pt x="870" y="566"/>
                </a:lnTo>
                <a:lnTo>
                  <a:pt x="864" y="580"/>
                </a:lnTo>
                <a:lnTo>
                  <a:pt x="870" y="589"/>
                </a:lnTo>
                <a:lnTo>
                  <a:pt x="870" y="601"/>
                </a:lnTo>
                <a:lnTo>
                  <a:pt x="851" y="610"/>
                </a:lnTo>
                <a:lnTo>
                  <a:pt x="824" y="643"/>
                </a:lnTo>
                <a:lnTo>
                  <a:pt x="799" y="662"/>
                </a:lnTo>
                <a:lnTo>
                  <a:pt x="799" y="683"/>
                </a:lnTo>
                <a:lnTo>
                  <a:pt x="807" y="699"/>
                </a:lnTo>
                <a:lnTo>
                  <a:pt x="841" y="718"/>
                </a:lnTo>
                <a:lnTo>
                  <a:pt x="901" y="743"/>
                </a:lnTo>
                <a:lnTo>
                  <a:pt x="911" y="754"/>
                </a:lnTo>
                <a:lnTo>
                  <a:pt x="901" y="770"/>
                </a:lnTo>
                <a:lnTo>
                  <a:pt x="891" y="770"/>
                </a:lnTo>
                <a:lnTo>
                  <a:pt x="847" y="791"/>
                </a:lnTo>
                <a:lnTo>
                  <a:pt x="838" y="754"/>
                </a:lnTo>
                <a:lnTo>
                  <a:pt x="811" y="743"/>
                </a:lnTo>
                <a:lnTo>
                  <a:pt x="759" y="722"/>
                </a:lnTo>
                <a:lnTo>
                  <a:pt x="755" y="703"/>
                </a:lnTo>
                <a:lnTo>
                  <a:pt x="745" y="695"/>
                </a:lnTo>
                <a:lnTo>
                  <a:pt x="726" y="703"/>
                </a:lnTo>
                <a:lnTo>
                  <a:pt x="722" y="743"/>
                </a:lnTo>
                <a:lnTo>
                  <a:pt x="726" y="747"/>
                </a:lnTo>
                <a:lnTo>
                  <a:pt x="726" y="754"/>
                </a:lnTo>
                <a:lnTo>
                  <a:pt x="701" y="772"/>
                </a:lnTo>
                <a:lnTo>
                  <a:pt x="690" y="770"/>
                </a:lnTo>
                <a:lnTo>
                  <a:pt x="676" y="747"/>
                </a:lnTo>
                <a:lnTo>
                  <a:pt x="667" y="747"/>
                </a:lnTo>
                <a:lnTo>
                  <a:pt x="653" y="754"/>
                </a:lnTo>
                <a:lnTo>
                  <a:pt x="646" y="747"/>
                </a:lnTo>
                <a:lnTo>
                  <a:pt x="636" y="747"/>
                </a:lnTo>
                <a:lnTo>
                  <a:pt x="613" y="772"/>
                </a:lnTo>
                <a:lnTo>
                  <a:pt x="586" y="772"/>
                </a:lnTo>
                <a:lnTo>
                  <a:pt x="576" y="770"/>
                </a:lnTo>
                <a:lnTo>
                  <a:pt x="546" y="760"/>
                </a:lnTo>
                <a:lnTo>
                  <a:pt x="505" y="705"/>
                </a:lnTo>
                <a:lnTo>
                  <a:pt x="480" y="703"/>
                </a:lnTo>
                <a:lnTo>
                  <a:pt x="459" y="695"/>
                </a:lnTo>
                <a:lnTo>
                  <a:pt x="450" y="678"/>
                </a:lnTo>
                <a:lnTo>
                  <a:pt x="440" y="678"/>
                </a:lnTo>
                <a:lnTo>
                  <a:pt x="440" y="674"/>
                </a:lnTo>
                <a:lnTo>
                  <a:pt x="438" y="674"/>
                </a:lnTo>
                <a:lnTo>
                  <a:pt x="440" y="660"/>
                </a:lnTo>
                <a:lnTo>
                  <a:pt x="429" y="660"/>
                </a:lnTo>
                <a:lnTo>
                  <a:pt x="423" y="660"/>
                </a:lnTo>
                <a:lnTo>
                  <a:pt x="402" y="660"/>
                </a:lnTo>
                <a:lnTo>
                  <a:pt x="396" y="657"/>
                </a:lnTo>
                <a:lnTo>
                  <a:pt x="396" y="641"/>
                </a:lnTo>
                <a:lnTo>
                  <a:pt x="382" y="641"/>
                </a:lnTo>
                <a:lnTo>
                  <a:pt x="350" y="674"/>
                </a:lnTo>
                <a:lnTo>
                  <a:pt x="367" y="687"/>
                </a:lnTo>
                <a:lnTo>
                  <a:pt x="361" y="695"/>
                </a:lnTo>
                <a:lnTo>
                  <a:pt x="309" y="699"/>
                </a:lnTo>
                <a:lnTo>
                  <a:pt x="221" y="681"/>
                </a:lnTo>
                <a:lnTo>
                  <a:pt x="165" y="660"/>
                </a:lnTo>
                <a:lnTo>
                  <a:pt x="48" y="681"/>
                </a:lnTo>
                <a:lnTo>
                  <a:pt x="43" y="674"/>
                </a:lnTo>
                <a:lnTo>
                  <a:pt x="33" y="660"/>
                </a:lnTo>
                <a:lnTo>
                  <a:pt x="43" y="651"/>
                </a:lnTo>
                <a:lnTo>
                  <a:pt x="46" y="637"/>
                </a:lnTo>
                <a:lnTo>
                  <a:pt x="56" y="628"/>
                </a:lnTo>
                <a:lnTo>
                  <a:pt x="73" y="580"/>
                </a:lnTo>
                <a:lnTo>
                  <a:pt x="64" y="562"/>
                </a:lnTo>
                <a:lnTo>
                  <a:pt x="64" y="549"/>
                </a:lnTo>
                <a:lnTo>
                  <a:pt x="67" y="541"/>
                </a:lnTo>
                <a:lnTo>
                  <a:pt x="64" y="528"/>
                </a:lnTo>
                <a:lnTo>
                  <a:pt x="67" y="501"/>
                </a:lnTo>
                <a:lnTo>
                  <a:pt x="79" y="489"/>
                </a:lnTo>
                <a:lnTo>
                  <a:pt x="89" y="468"/>
                </a:lnTo>
                <a:lnTo>
                  <a:pt x="94" y="438"/>
                </a:lnTo>
                <a:lnTo>
                  <a:pt x="94" y="413"/>
                </a:lnTo>
                <a:lnTo>
                  <a:pt x="89" y="382"/>
                </a:lnTo>
                <a:lnTo>
                  <a:pt x="73" y="361"/>
                </a:lnTo>
                <a:lnTo>
                  <a:pt x="69" y="351"/>
                </a:lnTo>
                <a:lnTo>
                  <a:pt x="69" y="343"/>
                </a:lnTo>
                <a:lnTo>
                  <a:pt x="67" y="332"/>
                </a:lnTo>
                <a:lnTo>
                  <a:pt x="56" y="311"/>
                </a:lnTo>
                <a:lnTo>
                  <a:pt x="46" y="305"/>
                </a:lnTo>
                <a:lnTo>
                  <a:pt x="46" y="299"/>
                </a:lnTo>
                <a:lnTo>
                  <a:pt x="48" y="278"/>
                </a:lnTo>
                <a:lnTo>
                  <a:pt x="33" y="243"/>
                </a:lnTo>
                <a:lnTo>
                  <a:pt x="10" y="222"/>
                </a:lnTo>
                <a:lnTo>
                  <a:pt x="4" y="211"/>
                </a:lnTo>
                <a:lnTo>
                  <a:pt x="0" y="9"/>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157" name="Freeform 155"/>
          <p:cNvSpPr>
            <a:spLocks/>
          </p:cNvSpPr>
          <p:nvPr/>
        </p:nvSpPr>
        <p:spPr bwMode="auto">
          <a:xfrm>
            <a:off x="5945188" y="3895725"/>
            <a:ext cx="693737" cy="715963"/>
          </a:xfrm>
          <a:custGeom>
            <a:avLst/>
            <a:gdLst/>
            <a:ahLst/>
            <a:cxnLst>
              <a:cxn ang="0">
                <a:pos x="115" y="471"/>
              </a:cxn>
              <a:cxn ang="0">
                <a:pos x="138" y="513"/>
              </a:cxn>
              <a:cxn ang="0">
                <a:pos x="152" y="536"/>
              </a:cxn>
              <a:cxn ang="0">
                <a:pos x="162" y="569"/>
              </a:cxn>
              <a:cxn ang="0">
                <a:pos x="171" y="592"/>
              </a:cxn>
              <a:cxn ang="0">
                <a:pos x="162" y="642"/>
              </a:cxn>
              <a:cxn ang="0">
                <a:pos x="148" y="699"/>
              </a:cxn>
              <a:cxn ang="0">
                <a:pos x="167" y="793"/>
              </a:cxn>
              <a:cxn ang="0">
                <a:pos x="192" y="838"/>
              </a:cxn>
              <a:cxn ang="0">
                <a:pos x="208" y="863"/>
              </a:cxn>
              <a:cxn ang="0">
                <a:pos x="219" y="895"/>
              </a:cxn>
              <a:cxn ang="0">
                <a:pos x="682" y="886"/>
              </a:cxn>
              <a:cxn ang="0">
                <a:pos x="711" y="903"/>
              </a:cxn>
              <a:cxn ang="0">
                <a:pos x="705" y="834"/>
              </a:cxn>
              <a:cxn ang="0">
                <a:pos x="711" y="809"/>
              </a:cxn>
              <a:cxn ang="0">
                <a:pos x="757" y="815"/>
              </a:cxn>
              <a:cxn ang="0">
                <a:pos x="799" y="813"/>
              </a:cxn>
              <a:cxn ang="0">
                <a:pos x="791" y="761"/>
              </a:cxn>
              <a:cxn ang="0">
                <a:pos x="791" y="722"/>
              </a:cxn>
              <a:cxn ang="0">
                <a:pos x="820" y="619"/>
              </a:cxn>
              <a:cxn ang="0">
                <a:pos x="845" y="565"/>
              </a:cxn>
              <a:cxn ang="0">
                <a:pos x="866" y="547"/>
              </a:cxn>
              <a:cxn ang="0">
                <a:pos x="861" y="536"/>
              </a:cxn>
              <a:cxn ang="0">
                <a:pos x="851" y="532"/>
              </a:cxn>
              <a:cxn ang="0">
                <a:pos x="820" y="526"/>
              </a:cxn>
              <a:cxn ang="0">
                <a:pos x="801" y="471"/>
              </a:cxn>
              <a:cxn ang="0">
                <a:pos x="759" y="438"/>
              </a:cxn>
              <a:cxn ang="0">
                <a:pos x="730" y="377"/>
              </a:cxn>
              <a:cxn ang="0">
                <a:pos x="709" y="346"/>
              </a:cxn>
              <a:cxn ang="0">
                <a:pos x="667" y="313"/>
              </a:cxn>
              <a:cxn ang="0">
                <a:pos x="644" y="290"/>
              </a:cxn>
              <a:cxn ang="0">
                <a:pos x="624" y="265"/>
              </a:cxn>
              <a:cxn ang="0">
                <a:pos x="548" y="206"/>
              </a:cxn>
              <a:cxn ang="0">
                <a:pos x="519" y="182"/>
              </a:cxn>
              <a:cxn ang="0">
                <a:pos x="484" y="127"/>
              </a:cxn>
              <a:cxn ang="0">
                <a:pos x="457" y="100"/>
              </a:cxn>
              <a:cxn ang="0">
                <a:pos x="384" y="71"/>
              </a:cxn>
              <a:cxn ang="0">
                <a:pos x="384" y="29"/>
              </a:cxn>
              <a:cxn ang="0">
                <a:pos x="402" y="6"/>
              </a:cxn>
              <a:cxn ang="0">
                <a:pos x="402" y="0"/>
              </a:cxn>
              <a:cxn ang="0">
                <a:pos x="0" y="48"/>
              </a:cxn>
            </a:cxnLst>
            <a:rect l="0" t="0" r="r" b="b"/>
            <a:pathLst>
              <a:path w="876" h="903">
                <a:moveTo>
                  <a:pt x="0" y="48"/>
                </a:moveTo>
                <a:lnTo>
                  <a:pt x="115" y="471"/>
                </a:lnTo>
                <a:lnTo>
                  <a:pt x="127" y="486"/>
                </a:lnTo>
                <a:lnTo>
                  <a:pt x="138" y="513"/>
                </a:lnTo>
                <a:lnTo>
                  <a:pt x="142" y="530"/>
                </a:lnTo>
                <a:lnTo>
                  <a:pt x="152" y="536"/>
                </a:lnTo>
                <a:lnTo>
                  <a:pt x="167" y="551"/>
                </a:lnTo>
                <a:lnTo>
                  <a:pt x="162" y="569"/>
                </a:lnTo>
                <a:lnTo>
                  <a:pt x="173" y="586"/>
                </a:lnTo>
                <a:lnTo>
                  <a:pt x="171" y="592"/>
                </a:lnTo>
                <a:lnTo>
                  <a:pt x="162" y="611"/>
                </a:lnTo>
                <a:lnTo>
                  <a:pt x="162" y="642"/>
                </a:lnTo>
                <a:lnTo>
                  <a:pt x="148" y="663"/>
                </a:lnTo>
                <a:lnTo>
                  <a:pt x="148" y="699"/>
                </a:lnTo>
                <a:lnTo>
                  <a:pt x="171" y="743"/>
                </a:lnTo>
                <a:lnTo>
                  <a:pt x="167" y="793"/>
                </a:lnTo>
                <a:lnTo>
                  <a:pt x="190" y="830"/>
                </a:lnTo>
                <a:lnTo>
                  <a:pt x="192" y="838"/>
                </a:lnTo>
                <a:lnTo>
                  <a:pt x="192" y="853"/>
                </a:lnTo>
                <a:lnTo>
                  <a:pt x="208" y="863"/>
                </a:lnTo>
                <a:lnTo>
                  <a:pt x="208" y="878"/>
                </a:lnTo>
                <a:lnTo>
                  <a:pt x="219" y="895"/>
                </a:lnTo>
                <a:lnTo>
                  <a:pt x="680" y="863"/>
                </a:lnTo>
                <a:lnTo>
                  <a:pt x="682" y="886"/>
                </a:lnTo>
                <a:lnTo>
                  <a:pt x="688" y="895"/>
                </a:lnTo>
                <a:lnTo>
                  <a:pt x="711" y="903"/>
                </a:lnTo>
                <a:lnTo>
                  <a:pt x="717" y="878"/>
                </a:lnTo>
                <a:lnTo>
                  <a:pt x="705" y="834"/>
                </a:lnTo>
                <a:lnTo>
                  <a:pt x="705" y="815"/>
                </a:lnTo>
                <a:lnTo>
                  <a:pt x="711" y="809"/>
                </a:lnTo>
                <a:lnTo>
                  <a:pt x="722" y="797"/>
                </a:lnTo>
                <a:lnTo>
                  <a:pt x="757" y="815"/>
                </a:lnTo>
                <a:lnTo>
                  <a:pt x="786" y="815"/>
                </a:lnTo>
                <a:lnTo>
                  <a:pt x="799" y="813"/>
                </a:lnTo>
                <a:lnTo>
                  <a:pt x="795" y="774"/>
                </a:lnTo>
                <a:lnTo>
                  <a:pt x="791" y="761"/>
                </a:lnTo>
                <a:lnTo>
                  <a:pt x="791" y="738"/>
                </a:lnTo>
                <a:lnTo>
                  <a:pt x="791" y="722"/>
                </a:lnTo>
                <a:lnTo>
                  <a:pt x="818" y="651"/>
                </a:lnTo>
                <a:lnTo>
                  <a:pt x="820" y="619"/>
                </a:lnTo>
                <a:lnTo>
                  <a:pt x="836" y="596"/>
                </a:lnTo>
                <a:lnTo>
                  <a:pt x="845" y="565"/>
                </a:lnTo>
                <a:lnTo>
                  <a:pt x="861" y="551"/>
                </a:lnTo>
                <a:lnTo>
                  <a:pt x="866" y="547"/>
                </a:lnTo>
                <a:lnTo>
                  <a:pt x="876" y="536"/>
                </a:lnTo>
                <a:lnTo>
                  <a:pt x="861" y="536"/>
                </a:lnTo>
                <a:lnTo>
                  <a:pt x="861" y="532"/>
                </a:lnTo>
                <a:lnTo>
                  <a:pt x="851" y="532"/>
                </a:lnTo>
                <a:lnTo>
                  <a:pt x="824" y="530"/>
                </a:lnTo>
                <a:lnTo>
                  <a:pt x="820" y="526"/>
                </a:lnTo>
                <a:lnTo>
                  <a:pt x="811" y="513"/>
                </a:lnTo>
                <a:lnTo>
                  <a:pt x="801" y="471"/>
                </a:lnTo>
                <a:lnTo>
                  <a:pt x="786" y="444"/>
                </a:lnTo>
                <a:lnTo>
                  <a:pt x="759" y="438"/>
                </a:lnTo>
                <a:lnTo>
                  <a:pt x="747" y="394"/>
                </a:lnTo>
                <a:lnTo>
                  <a:pt x="730" y="377"/>
                </a:lnTo>
                <a:lnTo>
                  <a:pt x="722" y="353"/>
                </a:lnTo>
                <a:lnTo>
                  <a:pt x="709" y="346"/>
                </a:lnTo>
                <a:lnTo>
                  <a:pt x="682" y="332"/>
                </a:lnTo>
                <a:lnTo>
                  <a:pt x="667" y="313"/>
                </a:lnTo>
                <a:lnTo>
                  <a:pt x="644" y="304"/>
                </a:lnTo>
                <a:lnTo>
                  <a:pt x="644" y="290"/>
                </a:lnTo>
                <a:lnTo>
                  <a:pt x="638" y="267"/>
                </a:lnTo>
                <a:lnTo>
                  <a:pt x="624" y="265"/>
                </a:lnTo>
                <a:lnTo>
                  <a:pt x="601" y="252"/>
                </a:lnTo>
                <a:lnTo>
                  <a:pt x="548" y="206"/>
                </a:lnTo>
                <a:lnTo>
                  <a:pt x="528" y="200"/>
                </a:lnTo>
                <a:lnTo>
                  <a:pt x="519" y="182"/>
                </a:lnTo>
                <a:lnTo>
                  <a:pt x="494" y="161"/>
                </a:lnTo>
                <a:lnTo>
                  <a:pt x="484" y="127"/>
                </a:lnTo>
                <a:lnTo>
                  <a:pt x="467" y="113"/>
                </a:lnTo>
                <a:lnTo>
                  <a:pt x="457" y="100"/>
                </a:lnTo>
                <a:lnTo>
                  <a:pt x="428" y="94"/>
                </a:lnTo>
                <a:lnTo>
                  <a:pt x="384" y="71"/>
                </a:lnTo>
                <a:lnTo>
                  <a:pt x="369" y="56"/>
                </a:lnTo>
                <a:lnTo>
                  <a:pt x="384" y="29"/>
                </a:lnTo>
                <a:lnTo>
                  <a:pt x="400" y="19"/>
                </a:lnTo>
                <a:lnTo>
                  <a:pt x="402" y="6"/>
                </a:lnTo>
                <a:lnTo>
                  <a:pt x="405" y="0"/>
                </a:lnTo>
                <a:lnTo>
                  <a:pt x="402" y="0"/>
                </a:lnTo>
                <a:lnTo>
                  <a:pt x="162" y="29"/>
                </a:lnTo>
                <a:lnTo>
                  <a:pt x="0" y="48"/>
                </a:lnTo>
                <a:close/>
              </a:path>
            </a:pathLst>
          </a:custGeom>
          <a:solidFill>
            <a:schemeClr val="bg1">
              <a:lumMod val="85000"/>
            </a:schemeClr>
          </a:solidFill>
          <a:ln w="9525">
            <a:noFill/>
            <a:round/>
            <a:headEnd/>
            <a:tailEnd/>
          </a:ln>
        </p:spPr>
        <p:txBody>
          <a:bodyPr/>
          <a:lstStyle/>
          <a:p>
            <a:pPr>
              <a:buFont typeface="Wingdings" pitchFamily="2" charset="2"/>
              <a:buNone/>
              <a:defRPr/>
            </a:pPr>
            <a:endParaRPr lang="en-US" dirty="0">
              <a:latin typeface="Impact" pitchFamily="34" charset="0"/>
            </a:endParaRPr>
          </a:p>
        </p:txBody>
      </p:sp>
      <p:sp>
        <p:nvSpPr>
          <p:cNvPr id="36024" name="Rectangle 156"/>
          <p:cNvSpPr>
            <a:spLocks noChangeArrowheads="1"/>
          </p:cNvSpPr>
          <p:nvPr/>
        </p:nvSpPr>
        <p:spPr bwMode="auto">
          <a:xfrm>
            <a:off x="6192838" y="4287838"/>
            <a:ext cx="201612"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GA</a:t>
            </a:r>
            <a:endParaRPr lang="en-US"/>
          </a:p>
        </p:txBody>
      </p:sp>
      <p:sp>
        <p:nvSpPr>
          <p:cNvPr id="36025" name="Freeform 157"/>
          <p:cNvSpPr>
            <a:spLocks/>
          </p:cNvSpPr>
          <p:nvPr/>
        </p:nvSpPr>
        <p:spPr bwMode="auto">
          <a:xfrm>
            <a:off x="5945188" y="3895725"/>
            <a:ext cx="693737" cy="715963"/>
          </a:xfrm>
          <a:custGeom>
            <a:avLst/>
            <a:gdLst>
              <a:gd name="T0" fmla="*/ 2147483647 w 876"/>
              <a:gd name="T1" fmla="*/ 2147483647 h 903"/>
              <a:gd name="T2" fmla="*/ 2147483647 w 876"/>
              <a:gd name="T3" fmla="*/ 2147483647 h 903"/>
              <a:gd name="T4" fmla="*/ 2147483647 w 876"/>
              <a:gd name="T5" fmla="*/ 2147483647 h 903"/>
              <a:gd name="T6" fmla="*/ 2147483647 w 876"/>
              <a:gd name="T7" fmla="*/ 2147483647 h 903"/>
              <a:gd name="T8" fmla="*/ 2147483647 w 876"/>
              <a:gd name="T9" fmla="*/ 2147483647 h 903"/>
              <a:gd name="T10" fmla="*/ 2147483647 w 876"/>
              <a:gd name="T11" fmla="*/ 2147483647 h 903"/>
              <a:gd name="T12" fmla="*/ 2147483647 w 876"/>
              <a:gd name="T13" fmla="*/ 2147483647 h 903"/>
              <a:gd name="T14" fmla="*/ 2147483647 w 876"/>
              <a:gd name="T15" fmla="*/ 2147483647 h 903"/>
              <a:gd name="T16" fmla="*/ 2147483647 w 876"/>
              <a:gd name="T17" fmla="*/ 2147483647 h 903"/>
              <a:gd name="T18" fmla="*/ 2147483647 w 876"/>
              <a:gd name="T19" fmla="*/ 2147483647 h 903"/>
              <a:gd name="T20" fmla="*/ 2147483647 w 876"/>
              <a:gd name="T21" fmla="*/ 2147483647 h 903"/>
              <a:gd name="T22" fmla="*/ 2147483647 w 876"/>
              <a:gd name="T23" fmla="*/ 2147483647 h 903"/>
              <a:gd name="T24" fmla="*/ 2147483647 w 876"/>
              <a:gd name="T25" fmla="*/ 2147483647 h 903"/>
              <a:gd name="T26" fmla="*/ 2147483647 w 876"/>
              <a:gd name="T27" fmla="*/ 2147483647 h 903"/>
              <a:gd name="T28" fmla="*/ 2147483647 w 876"/>
              <a:gd name="T29" fmla="*/ 2147483647 h 903"/>
              <a:gd name="T30" fmla="*/ 2147483647 w 876"/>
              <a:gd name="T31" fmla="*/ 2147483647 h 903"/>
              <a:gd name="T32" fmla="*/ 2147483647 w 876"/>
              <a:gd name="T33" fmla="*/ 2147483647 h 903"/>
              <a:gd name="T34" fmla="*/ 2147483647 w 876"/>
              <a:gd name="T35" fmla="*/ 2147483647 h 903"/>
              <a:gd name="T36" fmla="*/ 2147483647 w 876"/>
              <a:gd name="T37" fmla="*/ 2147483647 h 903"/>
              <a:gd name="T38" fmla="*/ 2147483647 w 876"/>
              <a:gd name="T39" fmla="*/ 2147483647 h 903"/>
              <a:gd name="T40" fmla="*/ 2147483647 w 876"/>
              <a:gd name="T41" fmla="*/ 2147483647 h 903"/>
              <a:gd name="T42" fmla="*/ 2147483647 w 876"/>
              <a:gd name="T43" fmla="*/ 2147483647 h 903"/>
              <a:gd name="T44" fmla="*/ 2147483647 w 876"/>
              <a:gd name="T45" fmla="*/ 2147483647 h 903"/>
              <a:gd name="T46" fmla="*/ 2147483647 w 876"/>
              <a:gd name="T47" fmla="*/ 2147483647 h 903"/>
              <a:gd name="T48" fmla="*/ 2147483647 w 876"/>
              <a:gd name="T49" fmla="*/ 2147483647 h 903"/>
              <a:gd name="T50" fmla="*/ 2147483647 w 876"/>
              <a:gd name="T51" fmla="*/ 2147483647 h 903"/>
              <a:gd name="T52" fmla="*/ 2147483647 w 876"/>
              <a:gd name="T53" fmla="*/ 2147483647 h 903"/>
              <a:gd name="T54" fmla="*/ 2147483647 w 876"/>
              <a:gd name="T55" fmla="*/ 2147483647 h 903"/>
              <a:gd name="T56" fmla="*/ 2147483647 w 876"/>
              <a:gd name="T57" fmla="*/ 2147483647 h 903"/>
              <a:gd name="T58" fmla="*/ 2147483647 w 876"/>
              <a:gd name="T59" fmla="*/ 2147483647 h 903"/>
              <a:gd name="T60" fmla="*/ 2147483647 w 876"/>
              <a:gd name="T61" fmla="*/ 2147483647 h 903"/>
              <a:gd name="T62" fmla="*/ 2147483647 w 876"/>
              <a:gd name="T63" fmla="*/ 2147483647 h 903"/>
              <a:gd name="T64" fmla="*/ 2147483647 w 876"/>
              <a:gd name="T65" fmla="*/ 2147483647 h 903"/>
              <a:gd name="T66" fmla="*/ 2147483647 w 876"/>
              <a:gd name="T67" fmla="*/ 2147483647 h 903"/>
              <a:gd name="T68" fmla="*/ 2147483647 w 876"/>
              <a:gd name="T69" fmla="*/ 2147483647 h 903"/>
              <a:gd name="T70" fmla="*/ 2147483647 w 876"/>
              <a:gd name="T71" fmla="*/ 2147483647 h 903"/>
              <a:gd name="T72" fmla="*/ 2147483647 w 876"/>
              <a:gd name="T73" fmla="*/ 2147483647 h 903"/>
              <a:gd name="T74" fmla="*/ 2147483647 w 876"/>
              <a:gd name="T75" fmla="*/ 2147483647 h 903"/>
              <a:gd name="T76" fmla="*/ 2147483647 w 876"/>
              <a:gd name="T77" fmla="*/ 2147483647 h 903"/>
              <a:gd name="T78" fmla="*/ 2147483647 w 876"/>
              <a:gd name="T79" fmla="*/ 0 h 903"/>
              <a:gd name="T80" fmla="*/ 0 w 876"/>
              <a:gd name="T81" fmla="*/ 2147483647 h 90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876"/>
              <a:gd name="T124" fmla="*/ 0 h 903"/>
              <a:gd name="T125" fmla="*/ 876 w 876"/>
              <a:gd name="T126" fmla="*/ 903 h 90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876" h="903">
                <a:moveTo>
                  <a:pt x="0" y="48"/>
                </a:moveTo>
                <a:lnTo>
                  <a:pt x="115" y="471"/>
                </a:lnTo>
                <a:lnTo>
                  <a:pt x="127" y="486"/>
                </a:lnTo>
                <a:lnTo>
                  <a:pt x="138" y="513"/>
                </a:lnTo>
                <a:lnTo>
                  <a:pt x="142" y="530"/>
                </a:lnTo>
                <a:lnTo>
                  <a:pt x="152" y="536"/>
                </a:lnTo>
                <a:lnTo>
                  <a:pt x="167" y="551"/>
                </a:lnTo>
                <a:lnTo>
                  <a:pt x="162" y="569"/>
                </a:lnTo>
                <a:lnTo>
                  <a:pt x="173" y="586"/>
                </a:lnTo>
                <a:lnTo>
                  <a:pt x="171" y="592"/>
                </a:lnTo>
                <a:lnTo>
                  <a:pt x="162" y="611"/>
                </a:lnTo>
                <a:lnTo>
                  <a:pt x="162" y="642"/>
                </a:lnTo>
                <a:lnTo>
                  <a:pt x="148" y="663"/>
                </a:lnTo>
                <a:lnTo>
                  <a:pt x="148" y="699"/>
                </a:lnTo>
                <a:lnTo>
                  <a:pt x="171" y="743"/>
                </a:lnTo>
                <a:lnTo>
                  <a:pt x="167" y="793"/>
                </a:lnTo>
                <a:lnTo>
                  <a:pt x="190" y="830"/>
                </a:lnTo>
                <a:lnTo>
                  <a:pt x="192" y="838"/>
                </a:lnTo>
                <a:lnTo>
                  <a:pt x="192" y="853"/>
                </a:lnTo>
                <a:lnTo>
                  <a:pt x="208" y="863"/>
                </a:lnTo>
                <a:lnTo>
                  <a:pt x="208" y="878"/>
                </a:lnTo>
                <a:lnTo>
                  <a:pt x="219" y="895"/>
                </a:lnTo>
                <a:lnTo>
                  <a:pt x="680" y="863"/>
                </a:lnTo>
                <a:lnTo>
                  <a:pt x="682" y="886"/>
                </a:lnTo>
                <a:lnTo>
                  <a:pt x="688" y="895"/>
                </a:lnTo>
                <a:lnTo>
                  <a:pt x="711" y="903"/>
                </a:lnTo>
                <a:lnTo>
                  <a:pt x="717" y="878"/>
                </a:lnTo>
                <a:lnTo>
                  <a:pt x="705" y="834"/>
                </a:lnTo>
                <a:lnTo>
                  <a:pt x="705" y="815"/>
                </a:lnTo>
                <a:lnTo>
                  <a:pt x="711" y="809"/>
                </a:lnTo>
                <a:lnTo>
                  <a:pt x="722" y="797"/>
                </a:lnTo>
                <a:lnTo>
                  <a:pt x="757" y="815"/>
                </a:lnTo>
                <a:lnTo>
                  <a:pt x="786" y="815"/>
                </a:lnTo>
                <a:lnTo>
                  <a:pt x="799" y="813"/>
                </a:lnTo>
                <a:lnTo>
                  <a:pt x="795" y="774"/>
                </a:lnTo>
                <a:lnTo>
                  <a:pt x="791" y="761"/>
                </a:lnTo>
                <a:lnTo>
                  <a:pt x="791" y="738"/>
                </a:lnTo>
                <a:lnTo>
                  <a:pt x="791" y="722"/>
                </a:lnTo>
                <a:lnTo>
                  <a:pt x="818" y="651"/>
                </a:lnTo>
                <a:lnTo>
                  <a:pt x="820" y="619"/>
                </a:lnTo>
                <a:lnTo>
                  <a:pt x="836" y="596"/>
                </a:lnTo>
                <a:lnTo>
                  <a:pt x="845" y="565"/>
                </a:lnTo>
                <a:lnTo>
                  <a:pt x="861" y="551"/>
                </a:lnTo>
                <a:lnTo>
                  <a:pt x="866" y="547"/>
                </a:lnTo>
                <a:lnTo>
                  <a:pt x="876" y="536"/>
                </a:lnTo>
                <a:lnTo>
                  <a:pt x="861" y="536"/>
                </a:lnTo>
                <a:lnTo>
                  <a:pt x="861" y="532"/>
                </a:lnTo>
                <a:lnTo>
                  <a:pt x="851" y="532"/>
                </a:lnTo>
                <a:lnTo>
                  <a:pt x="824" y="530"/>
                </a:lnTo>
                <a:lnTo>
                  <a:pt x="820" y="526"/>
                </a:lnTo>
                <a:lnTo>
                  <a:pt x="811" y="513"/>
                </a:lnTo>
                <a:lnTo>
                  <a:pt x="801" y="471"/>
                </a:lnTo>
                <a:lnTo>
                  <a:pt x="786" y="444"/>
                </a:lnTo>
                <a:lnTo>
                  <a:pt x="759" y="438"/>
                </a:lnTo>
                <a:lnTo>
                  <a:pt x="747" y="394"/>
                </a:lnTo>
                <a:lnTo>
                  <a:pt x="730" y="377"/>
                </a:lnTo>
                <a:lnTo>
                  <a:pt x="722" y="353"/>
                </a:lnTo>
                <a:lnTo>
                  <a:pt x="709" y="346"/>
                </a:lnTo>
                <a:lnTo>
                  <a:pt x="682" y="332"/>
                </a:lnTo>
                <a:lnTo>
                  <a:pt x="667" y="313"/>
                </a:lnTo>
                <a:lnTo>
                  <a:pt x="644" y="304"/>
                </a:lnTo>
                <a:lnTo>
                  <a:pt x="644" y="290"/>
                </a:lnTo>
                <a:lnTo>
                  <a:pt x="638" y="267"/>
                </a:lnTo>
                <a:lnTo>
                  <a:pt x="624" y="265"/>
                </a:lnTo>
                <a:lnTo>
                  <a:pt x="601" y="252"/>
                </a:lnTo>
                <a:lnTo>
                  <a:pt x="548" y="206"/>
                </a:lnTo>
                <a:lnTo>
                  <a:pt x="528" y="200"/>
                </a:lnTo>
                <a:lnTo>
                  <a:pt x="519" y="182"/>
                </a:lnTo>
                <a:lnTo>
                  <a:pt x="494" y="161"/>
                </a:lnTo>
                <a:lnTo>
                  <a:pt x="484" y="127"/>
                </a:lnTo>
                <a:lnTo>
                  <a:pt x="467" y="113"/>
                </a:lnTo>
                <a:lnTo>
                  <a:pt x="457" y="100"/>
                </a:lnTo>
                <a:lnTo>
                  <a:pt x="428" y="94"/>
                </a:lnTo>
                <a:lnTo>
                  <a:pt x="384" y="71"/>
                </a:lnTo>
                <a:lnTo>
                  <a:pt x="369" y="56"/>
                </a:lnTo>
                <a:lnTo>
                  <a:pt x="384" y="29"/>
                </a:lnTo>
                <a:lnTo>
                  <a:pt x="400" y="19"/>
                </a:lnTo>
                <a:lnTo>
                  <a:pt x="402" y="6"/>
                </a:lnTo>
                <a:lnTo>
                  <a:pt x="405" y="0"/>
                </a:lnTo>
                <a:lnTo>
                  <a:pt x="402" y="0"/>
                </a:lnTo>
                <a:lnTo>
                  <a:pt x="162" y="29"/>
                </a:lnTo>
                <a:lnTo>
                  <a:pt x="0" y="48"/>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160" name="Freeform 158"/>
          <p:cNvSpPr>
            <a:spLocks/>
          </p:cNvSpPr>
          <p:nvPr/>
        </p:nvSpPr>
        <p:spPr bwMode="auto">
          <a:xfrm>
            <a:off x="5676900" y="2192338"/>
            <a:ext cx="488950" cy="673100"/>
          </a:xfrm>
          <a:custGeom>
            <a:avLst/>
            <a:gdLst/>
            <a:ahLst/>
            <a:cxnLst>
              <a:cxn ang="0">
                <a:pos x="4" y="838"/>
              </a:cxn>
              <a:cxn ang="0">
                <a:pos x="50" y="761"/>
              </a:cxn>
              <a:cxn ang="0">
                <a:pos x="71" y="701"/>
              </a:cxn>
              <a:cxn ang="0">
                <a:pos x="77" y="653"/>
              </a:cxn>
              <a:cxn ang="0">
                <a:pos x="71" y="636"/>
              </a:cxn>
              <a:cxn ang="0">
                <a:pos x="50" y="544"/>
              </a:cxn>
              <a:cxn ang="0">
                <a:pos x="8" y="463"/>
              </a:cxn>
              <a:cxn ang="0">
                <a:pos x="4" y="392"/>
              </a:cxn>
              <a:cxn ang="0">
                <a:pos x="12" y="359"/>
              </a:cxn>
              <a:cxn ang="0">
                <a:pos x="29" y="317"/>
              </a:cxn>
              <a:cxn ang="0">
                <a:pos x="29" y="244"/>
              </a:cxn>
              <a:cxn ang="0">
                <a:pos x="50" y="215"/>
              </a:cxn>
              <a:cxn ang="0">
                <a:pos x="71" y="187"/>
              </a:cxn>
              <a:cxn ang="0">
                <a:pos x="92" y="177"/>
              </a:cxn>
              <a:cxn ang="0">
                <a:pos x="106" y="142"/>
              </a:cxn>
              <a:cxn ang="0">
                <a:pos x="114" y="142"/>
              </a:cxn>
              <a:cxn ang="0">
                <a:pos x="121" y="169"/>
              </a:cxn>
              <a:cxn ang="0">
                <a:pos x="114" y="212"/>
              </a:cxn>
              <a:cxn ang="0">
                <a:pos x="144" y="177"/>
              </a:cxn>
              <a:cxn ang="0">
                <a:pos x="138" y="131"/>
              </a:cxn>
              <a:cxn ang="0">
                <a:pos x="160" y="100"/>
              </a:cxn>
              <a:cxn ang="0">
                <a:pos x="183" y="85"/>
              </a:cxn>
              <a:cxn ang="0">
                <a:pos x="187" y="71"/>
              </a:cxn>
              <a:cxn ang="0">
                <a:pos x="181" y="62"/>
              </a:cxn>
              <a:cxn ang="0">
                <a:pos x="192" y="16"/>
              </a:cxn>
              <a:cxn ang="0">
                <a:pos x="223" y="0"/>
              </a:cxn>
              <a:cxn ang="0">
                <a:pos x="269" y="19"/>
              </a:cxn>
              <a:cxn ang="0">
                <a:pos x="311" y="42"/>
              </a:cxn>
              <a:cxn ang="0">
                <a:pos x="400" y="67"/>
              </a:cxn>
              <a:cxn ang="0">
                <a:pos x="440" y="114"/>
              </a:cxn>
              <a:cxn ang="0">
                <a:pos x="419" y="125"/>
              </a:cxn>
              <a:cxn ang="0">
                <a:pos x="421" y="146"/>
              </a:cxn>
              <a:cxn ang="0">
                <a:pos x="442" y="181"/>
              </a:cxn>
              <a:cxn ang="0">
                <a:pos x="452" y="258"/>
              </a:cxn>
              <a:cxn ang="0">
                <a:pos x="430" y="286"/>
              </a:cxn>
              <a:cxn ang="0">
                <a:pos x="425" y="317"/>
              </a:cxn>
              <a:cxn ang="0">
                <a:pos x="392" y="342"/>
              </a:cxn>
              <a:cxn ang="0">
                <a:pos x="377" y="386"/>
              </a:cxn>
              <a:cxn ang="0">
                <a:pos x="392" y="409"/>
              </a:cxn>
              <a:cxn ang="0">
                <a:pos x="419" y="425"/>
              </a:cxn>
              <a:cxn ang="0">
                <a:pos x="473" y="344"/>
              </a:cxn>
              <a:cxn ang="0">
                <a:pos x="505" y="317"/>
              </a:cxn>
              <a:cxn ang="0">
                <a:pos x="599" y="446"/>
              </a:cxn>
              <a:cxn ang="0">
                <a:pos x="613" y="517"/>
              </a:cxn>
              <a:cxn ang="0">
                <a:pos x="617" y="577"/>
              </a:cxn>
              <a:cxn ang="0">
                <a:pos x="609" y="600"/>
              </a:cxn>
              <a:cxn ang="0">
                <a:pos x="592" y="603"/>
              </a:cxn>
              <a:cxn ang="0">
                <a:pos x="573" y="600"/>
              </a:cxn>
              <a:cxn ang="0">
                <a:pos x="569" y="619"/>
              </a:cxn>
              <a:cxn ang="0">
                <a:pos x="544" y="669"/>
              </a:cxn>
              <a:cxn ang="0">
                <a:pos x="540" y="721"/>
              </a:cxn>
              <a:cxn ang="0">
                <a:pos x="505" y="778"/>
              </a:cxn>
              <a:cxn ang="0">
                <a:pos x="306" y="819"/>
              </a:cxn>
              <a:cxn ang="0">
                <a:pos x="0" y="847"/>
              </a:cxn>
            </a:cxnLst>
            <a:rect l="0" t="0" r="r" b="b"/>
            <a:pathLst>
              <a:path w="617" h="847">
                <a:moveTo>
                  <a:pt x="0" y="847"/>
                </a:moveTo>
                <a:lnTo>
                  <a:pt x="4" y="838"/>
                </a:lnTo>
                <a:lnTo>
                  <a:pt x="29" y="819"/>
                </a:lnTo>
                <a:lnTo>
                  <a:pt x="50" y="761"/>
                </a:lnTo>
                <a:lnTo>
                  <a:pt x="62" y="734"/>
                </a:lnTo>
                <a:lnTo>
                  <a:pt x="71" y="701"/>
                </a:lnTo>
                <a:lnTo>
                  <a:pt x="71" y="657"/>
                </a:lnTo>
                <a:lnTo>
                  <a:pt x="77" y="653"/>
                </a:lnTo>
                <a:lnTo>
                  <a:pt x="77" y="646"/>
                </a:lnTo>
                <a:lnTo>
                  <a:pt x="71" y="636"/>
                </a:lnTo>
                <a:lnTo>
                  <a:pt x="71" y="600"/>
                </a:lnTo>
                <a:lnTo>
                  <a:pt x="50" y="544"/>
                </a:lnTo>
                <a:lnTo>
                  <a:pt x="23" y="490"/>
                </a:lnTo>
                <a:lnTo>
                  <a:pt x="8" y="463"/>
                </a:lnTo>
                <a:lnTo>
                  <a:pt x="19" y="434"/>
                </a:lnTo>
                <a:lnTo>
                  <a:pt x="4" y="392"/>
                </a:lnTo>
                <a:lnTo>
                  <a:pt x="0" y="375"/>
                </a:lnTo>
                <a:lnTo>
                  <a:pt x="12" y="359"/>
                </a:lnTo>
                <a:lnTo>
                  <a:pt x="29" y="329"/>
                </a:lnTo>
                <a:lnTo>
                  <a:pt x="29" y="317"/>
                </a:lnTo>
                <a:lnTo>
                  <a:pt x="29" y="279"/>
                </a:lnTo>
                <a:lnTo>
                  <a:pt x="29" y="244"/>
                </a:lnTo>
                <a:lnTo>
                  <a:pt x="48" y="229"/>
                </a:lnTo>
                <a:lnTo>
                  <a:pt x="50" y="215"/>
                </a:lnTo>
                <a:lnTo>
                  <a:pt x="54" y="202"/>
                </a:lnTo>
                <a:lnTo>
                  <a:pt x="71" y="187"/>
                </a:lnTo>
                <a:lnTo>
                  <a:pt x="89" y="187"/>
                </a:lnTo>
                <a:lnTo>
                  <a:pt x="92" y="177"/>
                </a:lnTo>
                <a:lnTo>
                  <a:pt x="94" y="152"/>
                </a:lnTo>
                <a:lnTo>
                  <a:pt x="106" y="142"/>
                </a:lnTo>
                <a:lnTo>
                  <a:pt x="114" y="137"/>
                </a:lnTo>
                <a:lnTo>
                  <a:pt x="114" y="142"/>
                </a:lnTo>
                <a:lnTo>
                  <a:pt x="114" y="148"/>
                </a:lnTo>
                <a:lnTo>
                  <a:pt x="121" y="169"/>
                </a:lnTo>
                <a:lnTo>
                  <a:pt x="114" y="190"/>
                </a:lnTo>
                <a:lnTo>
                  <a:pt x="114" y="212"/>
                </a:lnTo>
                <a:lnTo>
                  <a:pt x="131" y="198"/>
                </a:lnTo>
                <a:lnTo>
                  <a:pt x="144" y="177"/>
                </a:lnTo>
                <a:lnTo>
                  <a:pt x="144" y="152"/>
                </a:lnTo>
                <a:lnTo>
                  <a:pt x="138" y="131"/>
                </a:lnTo>
                <a:lnTo>
                  <a:pt x="148" y="110"/>
                </a:lnTo>
                <a:lnTo>
                  <a:pt x="160" y="100"/>
                </a:lnTo>
                <a:lnTo>
                  <a:pt x="171" y="92"/>
                </a:lnTo>
                <a:lnTo>
                  <a:pt x="183" y="85"/>
                </a:lnTo>
                <a:lnTo>
                  <a:pt x="187" y="85"/>
                </a:lnTo>
                <a:lnTo>
                  <a:pt x="187" y="71"/>
                </a:lnTo>
                <a:lnTo>
                  <a:pt x="181" y="71"/>
                </a:lnTo>
                <a:lnTo>
                  <a:pt x="181" y="62"/>
                </a:lnTo>
                <a:lnTo>
                  <a:pt x="181" y="42"/>
                </a:lnTo>
                <a:lnTo>
                  <a:pt x="192" y="16"/>
                </a:lnTo>
                <a:lnTo>
                  <a:pt x="208" y="4"/>
                </a:lnTo>
                <a:lnTo>
                  <a:pt x="223" y="0"/>
                </a:lnTo>
                <a:lnTo>
                  <a:pt x="240" y="12"/>
                </a:lnTo>
                <a:lnTo>
                  <a:pt x="269" y="19"/>
                </a:lnTo>
                <a:lnTo>
                  <a:pt x="302" y="27"/>
                </a:lnTo>
                <a:lnTo>
                  <a:pt x="311" y="42"/>
                </a:lnTo>
                <a:lnTo>
                  <a:pt x="352" y="48"/>
                </a:lnTo>
                <a:lnTo>
                  <a:pt x="400" y="67"/>
                </a:lnTo>
                <a:lnTo>
                  <a:pt x="419" y="81"/>
                </a:lnTo>
                <a:lnTo>
                  <a:pt x="440" y="114"/>
                </a:lnTo>
                <a:lnTo>
                  <a:pt x="432" y="121"/>
                </a:lnTo>
                <a:lnTo>
                  <a:pt x="419" y="125"/>
                </a:lnTo>
                <a:lnTo>
                  <a:pt x="419" y="137"/>
                </a:lnTo>
                <a:lnTo>
                  <a:pt x="421" y="146"/>
                </a:lnTo>
                <a:lnTo>
                  <a:pt x="432" y="169"/>
                </a:lnTo>
                <a:lnTo>
                  <a:pt x="442" y="181"/>
                </a:lnTo>
                <a:lnTo>
                  <a:pt x="452" y="208"/>
                </a:lnTo>
                <a:lnTo>
                  <a:pt x="452" y="258"/>
                </a:lnTo>
                <a:lnTo>
                  <a:pt x="440" y="281"/>
                </a:lnTo>
                <a:lnTo>
                  <a:pt x="430" y="286"/>
                </a:lnTo>
                <a:lnTo>
                  <a:pt x="425" y="300"/>
                </a:lnTo>
                <a:lnTo>
                  <a:pt x="425" y="317"/>
                </a:lnTo>
                <a:lnTo>
                  <a:pt x="419" y="327"/>
                </a:lnTo>
                <a:lnTo>
                  <a:pt x="392" y="342"/>
                </a:lnTo>
                <a:lnTo>
                  <a:pt x="380" y="359"/>
                </a:lnTo>
                <a:lnTo>
                  <a:pt x="377" y="386"/>
                </a:lnTo>
                <a:lnTo>
                  <a:pt x="380" y="407"/>
                </a:lnTo>
                <a:lnTo>
                  <a:pt x="392" y="409"/>
                </a:lnTo>
                <a:lnTo>
                  <a:pt x="413" y="419"/>
                </a:lnTo>
                <a:lnTo>
                  <a:pt x="419" y="425"/>
                </a:lnTo>
                <a:lnTo>
                  <a:pt x="421" y="425"/>
                </a:lnTo>
                <a:lnTo>
                  <a:pt x="473" y="344"/>
                </a:lnTo>
                <a:lnTo>
                  <a:pt x="490" y="323"/>
                </a:lnTo>
                <a:lnTo>
                  <a:pt x="505" y="317"/>
                </a:lnTo>
                <a:lnTo>
                  <a:pt x="553" y="327"/>
                </a:lnTo>
                <a:lnTo>
                  <a:pt x="599" y="446"/>
                </a:lnTo>
                <a:lnTo>
                  <a:pt x="605" y="494"/>
                </a:lnTo>
                <a:lnTo>
                  <a:pt x="613" y="517"/>
                </a:lnTo>
                <a:lnTo>
                  <a:pt x="613" y="550"/>
                </a:lnTo>
                <a:lnTo>
                  <a:pt x="617" y="577"/>
                </a:lnTo>
                <a:lnTo>
                  <a:pt x="613" y="586"/>
                </a:lnTo>
                <a:lnTo>
                  <a:pt x="609" y="600"/>
                </a:lnTo>
                <a:lnTo>
                  <a:pt x="599" y="603"/>
                </a:lnTo>
                <a:lnTo>
                  <a:pt x="592" y="603"/>
                </a:lnTo>
                <a:lnTo>
                  <a:pt x="586" y="586"/>
                </a:lnTo>
                <a:lnTo>
                  <a:pt x="573" y="600"/>
                </a:lnTo>
                <a:lnTo>
                  <a:pt x="573" y="615"/>
                </a:lnTo>
                <a:lnTo>
                  <a:pt x="569" y="619"/>
                </a:lnTo>
                <a:lnTo>
                  <a:pt x="569" y="646"/>
                </a:lnTo>
                <a:lnTo>
                  <a:pt x="544" y="669"/>
                </a:lnTo>
                <a:lnTo>
                  <a:pt x="532" y="692"/>
                </a:lnTo>
                <a:lnTo>
                  <a:pt x="540" y="721"/>
                </a:lnTo>
                <a:lnTo>
                  <a:pt x="528" y="736"/>
                </a:lnTo>
                <a:lnTo>
                  <a:pt x="505" y="778"/>
                </a:lnTo>
                <a:lnTo>
                  <a:pt x="501" y="794"/>
                </a:lnTo>
                <a:lnTo>
                  <a:pt x="306" y="819"/>
                </a:lnTo>
                <a:lnTo>
                  <a:pt x="306" y="805"/>
                </a:lnTo>
                <a:lnTo>
                  <a:pt x="0" y="847"/>
                </a:lnTo>
                <a:close/>
              </a:path>
            </a:pathLst>
          </a:custGeom>
          <a:solidFill>
            <a:srgbClr val="FFFF00"/>
          </a:solidFill>
          <a:ln w="9525">
            <a:noFill/>
            <a:round/>
            <a:headEnd/>
            <a:tailEnd/>
          </a:ln>
          <a:effectLst>
            <a:innerShdw blurRad="431800" dist="50800" dir="13500000">
              <a:schemeClr val="tx2">
                <a:lumMod val="75000"/>
                <a:alpha val="50000"/>
              </a:schemeClr>
            </a:innerShdw>
          </a:effectLst>
        </p:spPr>
        <p:txBody>
          <a:bodyPr/>
          <a:lstStyle/>
          <a:p>
            <a:pPr>
              <a:buFont typeface="Wingdings" pitchFamily="2" charset="2"/>
              <a:buNone/>
              <a:defRPr/>
            </a:pPr>
            <a:endParaRPr lang="en-US" dirty="0">
              <a:latin typeface="Impact" pitchFamily="34" charset="0"/>
            </a:endParaRPr>
          </a:p>
        </p:txBody>
      </p:sp>
      <p:sp>
        <p:nvSpPr>
          <p:cNvPr id="36029" name="Rectangle 159"/>
          <p:cNvSpPr>
            <a:spLocks noChangeArrowheads="1"/>
          </p:cNvSpPr>
          <p:nvPr/>
        </p:nvSpPr>
        <p:spPr bwMode="auto">
          <a:xfrm>
            <a:off x="5819775" y="2386013"/>
            <a:ext cx="120650"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M</a:t>
            </a:r>
            <a:endParaRPr lang="en-US"/>
          </a:p>
        </p:txBody>
      </p:sp>
      <p:sp>
        <p:nvSpPr>
          <p:cNvPr id="36030" name="Rectangle 160"/>
          <p:cNvSpPr>
            <a:spLocks noChangeArrowheads="1"/>
          </p:cNvSpPr>
          <p:nvPr/>
        </p:nvSpPr>
        <p:spPr bwMode="auto">
          <a:xfrm>
            <a:off x="5845175" y="2541588"/>
            <a:ext cx="69850"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I</a:t>
            </a:r>
            <a:endParaRPr lang="en-US"/>
          </a:p>
        </p:txBody>
      </p:sp>
      <p:sp>
        <p:nvSpPr>
          <p:cNvPr id="36031" name="Freeform 161"/>
          <p:cNvSpPr>
            <a:spLocks/>
          </p:cNvSpPr>
          <p:nvPr/>
        </p:nvSpPr>
        <p:spPr bwMode="auto">
          <a:xfrm>
            <a:off x="5676900" y="2192338"/>
            <a:ext cx="488950" cy="673100"/>
          </a:xfrm>
          <a:custGeom>
            <a:avLst/>
            <a:gdLst>
              <a:gd name="T0" fmla="*/ 2147483647 w 617"/>
              <a:gd name="T1" fmla="*/ 2147483647 h 847"/>
              <a:gd name="T2" fmla="*/ 2147483647 w 617"/>
              <a:gd name="T3" fmla="*/ 2147483647 h 847"/>
              <a:gd name="T4" fmla="*/ 2147483647 w 617"/>
              <a:gd name="T5" fmla="*/ 2147483647 h 847"/>
              <a:gd name="T6" fmla="*/ 2147483647 w 617"/>
              <a:gd name="T7" fmla="*/ 2147483647 h 847"/>
              <a:gd name="T8" fmla="*/ 2147483647 w 617"/>
              <a:gd name="T9" fmla="*/ 2147483647 h 847"/>
              <a:gd name="T10" fmla="*/ 2147483647 w 617"/>
              <a:gd name="T11" fmla="*/ 2147483647 h 847"/>
              <a:gd name="T12" fmla="*/ 2147483647 w 617"/>
              <a:gd name="T13" fmla="*/ 2147483647 h 847"/>
              <a:gd name="T14" fmla="*/ 2147483647 w 617"/>
              <a:gd name="T15" fmla="*/ 2147483647 h 847"/>
              <a:gd name="T16" fmla="*/ 2147483647 w 617"/>
              <a:gd name="T17" fmla="*/ 2147483647 h 847"/>
              <a:gd name="T18" fmla="*/ 2147483647 w 617"/>
              <a:gd name="T19" fmla="*/ 2147483647 h 847"/>
              <a:gd name="T20" fmla="*/ 2147483647 w 617"/>
              <a:gd name="T21" fmla="*/ 2147483647 h 847"/>
              <a:gd name="T22" fmla="*/ 2147483647 w 617"/>
              <a:gd name="T23" fmla="*/ 2147483647 h 847"/>
              <a:gd name="T24" fmla="*/ 2147483647 w 617"/>
              <a:gd name="T25" fmla="*/ 2147483647 h 847"/>
              <a:gd name="T26" fmla="*/ 2147483647 w 617"/>
              <a:gd name="T27" fmla="*/ 2147483647 h 847"/>
              <a:gd name="T28" fmla="*/ 2147483647 w 617"/>
              <a:gd name="T29" fmla="*/ 2147483647 h 847"/>
              <a:gd name="T30" fmla="*/ 2147483647 w 617"/>
              <a:gd name="T31" fmla="*/ 2147483647 h 847"/>
              <a:gd name="T32" fmla="*/ 2147483647 w 617"/>
              <a:gd name="T33" fmla="*/ 2147483647 h 847"/>
              <a:gd name="T34" fmla="*/ 2147483647 w 617"/>
              <a:gd name="T35" fmla="*/ 2147483647 h 847"/>
              <a:gd name="T36" fmla="*/ 2147483647 w 617"/>
              <a:gd name="T37" fmla="*/ 2147483647 h 847"/>
              <a:gd name="T38" fmla="*/ 2147483647 w 617"/>
              <a:gd name="T39" fmla="*/ 2147483647 h 847"/>
              <a:gd name="T40" fmla="*/ 2147483647 w 617"/>
              <a:gd name="T41" fmla="*/ 2147483647 h 847"/>
              <a:gd name="T42" fmla="*/ 2147483647 w 617"/>
              <a:gd name="T43" fmla="*/ 2147483647 h 847"/>
              <a:gd name="T44" fmla="*/ 2147483647 w 617"/>
              <a:gd name="T45" fmla="*/ 2147483647 h 847"/>
              <a:gd name="T46" fmla="*/ 2147483647 w 617"/>
              <a:gd name="T47" fmla="*/ 2147483647 h 847"/>
              <a:gd name="T48" fmla="*/ 2147483647 w 617"/>
              <a:gd name="T49" fmla="*/ 2147483647 h 847"/>
              <a:gd name="T50" fmla="*/ 2147483647 w 617"/>
              <a:gd name="T51" fmla="*/ 0 h 847"/>
              <a:gd name="T52" fmla="*/ 2147483647 w 617"/>
              <a:gd name="T53" fmla="*/ 2147483647 h 847"/>
              <a:gd name="T54" fmla="*/ 2147483647 w 617"/>
              <a:gd name="T55" fmla="*/ 2147483647 h 847"/>
              <a:gd name="T56" fmla="*/ 2147483647 w 617"/>
              <a:gd name="T57" fmla="*/ 2147483647 h 847"/>
              <a:gd name="T58" fmla="*/ 2147483647 w 617"/>
              <a:gd name="T59" fmla="*/ 2147483647 h 847"/>
              <a:gd name="T60" fmla="*/ 2147483647 w 617"/>
              <a:gd name="T61" fmla="*/ 2147483647 h 847"/>
              <a:gd name="T62" fmla="*/ 2147483647 w 617"/>
              <a:gd name="T63" fmla="*/ 2147483647 h 847"/>
              <a:gd name="T64" fmla="*/ 2147483647 w 617"/>
              <a:gd name="T65" fmla="*/ 2147483647 h 847"/>
              <a:gd name="T66" fmla="*/ 2147483647 w 617"/>
              <a:gd name="T67" fmla="*/ 2147483647 h 847"/>
              <a:gd name="T68" fmla="*/ 2147483647 w 617"/>
              <a:gd name="T69" fmla="*/ 2147483647 h 847"/>
              <a:gd name="T70" fmla="*/ 2147483647 w 617"/>
              <a:gd name="T71" fmla="*/ 2147483647 h 847"/>
              <a:gd name="T72" fmla="*/ 2147483647 w 617"/>
              <a:gd name="T73" fmla="*/ 2147483647 h 847"/>
              <a:gd name="T74" fmla="*/ 2147483647 w 617"/>
              <a:gd name="T75" fmla="*/ 2147483647 h 847"/>
              <a:gd name="T76" fmla="*/ 2147483647 w 617"/>
              <a:gd name="T77" fmla="*/ 2147483647 h 847"/>
              <a:gd name="T78" fmla="*/ 2147483647 w 617"/>
              <a:gd name="T79" fmla="*/ 2147483647 h 847"/>
              <a:gd name="T80" fmla="*/ 2147483647 w 617"/>
              <a:gd name="T81" fmla="*/ 2147483647 h 847"/>
              <a:gd name="T82" fmla="*/ 2147483647 w 617"/>
              <a:gd name="T83" fmla="*/ 2147483647 h 847"/>
              <a:gd name="T84" fmla="*/ 2147483647 w 617"/>
              <a:gd name="T85" fmla="*/ 2147483647 h 847"/>
              <a:gd name="T86" fmla="*/ 2147483647 w 617"/>
              <a:gd name="T87" fmla="*/ 2147483647 h 847"/>
              <a:gd name="T88" fmla="*/ 2147483647 w 617"/>
              <a:gd name="T89" fmla="*/ 2147483647 h 847"/>
              <a:gd name="T90" fmla="*/ 2147483647 w 617"/>
              <a:gd name="T91" fmla="*/ 2147483647 h 847"/>
              <a:gd name="T92" fmla="*/ 2147483647 w 617"/>
              <a:gd name="T93" fmla="*/ 2147483647 h 847"/>
              <a:gd name="T94" fmla="*/ 2147483647 w 617"/>
              <a:gd name="T95" fmla="*/ 2147483647 h 847"/>
              <a:gd name="T96" fmla="*/ 2147483647 w 617"/>
              <a:gd name="T97" fmla="*/ 2147483647 h 847"/>
              <a:gd name="T98" fmla="*/ 2147483647 w 617"/>
              <a:gd name="T99" fmla="*/ 2147483647 h 847"/>
              <a:gd name="T100" fmla="*/ 2147483647 w 617"/>
              <a:gd name="T101" fmla="*/ 2147483647 h 847"/>
              <a:gd name="T102" fmla="*/ 2147483647 w 617"/>
              <a:gd name="T103" fmla="*/ 2147483647 h 847"/>
              <a:gd name="T104" fmla="*/ 2147483647 w 617"/>
              <a:gd name="T105" fmla="*/ 2147483647 h 847"/>
              <a:gd name="T106" fmla="*/ 0 w 617"/>
              <a:gd name="T107" fmla="*/ 2147483647 h 84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17"/>
              <a:gd name="T163" fmla="*/ 0 h 847"/>
              <a:gd name="T164" fmla="*/ 617 w 617"/>
              <a:gd name="T165" fmla="*/ 847 h 84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17" h="847">
                <a:moveTo>
                  <a:pt x="0" y="847"/>
                </a:moveTo>
                <a:lnTo>
                  <a:pt x="4" y="838"/>
                </a:lnTo>
                <a:lnTo>
                  <a:pt x="29" y="819"/>
                </a:lnTo>
                <a:lnTo>
                  <a:pt x="50" y="761"/>
                </a:lnTo>
                <a:lnTo>
                  <a:pt x="62" y="734"/>
                </a:lnTo>
                <a:lnTo>
                  <a:pt x="71" y="701"/>
                </a:lnTo>
                <a:lnTo>
                  <a:pt x="71" y="657"/>
                </a:lnTo>
                <a:lnTo>
                  <a:pt x="77" y="653"/>
                </a:lnTo>
                <a:lnTo>
                  <a:pt x="77" y="646"/>
                </a:lnTo>
                <a:lnTo>
                  <a:pt x="71" y="636"/>
                </a:lnTo>
                <a:lnTo>
                  <a:pt x="71" y="600"/>
                </a:lnTo>
                <a:lnTo>
                  <a:pt x="50" y="544"/>
                </a:lnTo>
                <a:lnTo>
                  <a:pt x="23" y="490"/>
                </a:lnTo>
                <a:lnTo>
                  <a:pt x="8" y="463"/>
                </a:lnTo>
                <a:lnTo>
                  <a:pt x="19" y="434"/>
                </a:lnTo>
                <a:lnTo>
                  <a:pt x="4" y="392"/>
                </a:lnTo>
                <a:lnTo>
                  <a:pt x="0" y="375"/>
                </a:lnTo>
                <a:lnTo>
                  <a:pt x="12" y="359"/>
                </a:lnTo>
                <a:lnTo>
                  <a:pt x="29" y="329"/>
                </a:lnTo>
                <a:lnTo>
                  <a:pt x="29" y="317"/>
                </a:lnTo>
                <a:lnTo>
                  <a:pt x="29" y="279"/>
                </a:lnTo>
                <a:lnTo>
                  <a:pt x="29" y="244"/>
                </a:lnTo>
                <a:lnTo>
                  <a:pt x="48" y="229"/>
                </a:lnTo>
                <a:lnTo>
                  <a:pt x="50" y="215"/>
                </a:lnTo>
                <a:lnTo>
                  <a:pt x="54" y="202"/>
                </a:lnTo>
                <a:lnTo>
                  <a:pt x="71" y="187"/>
                </a:lnTo>
                <a:lnTo>
                  <a:pt x="89" y="187"/>
                </a:lnTo>
                <a:lnTo>
                  <a:pt x="92" y="177"/>
                </a:lnTo>
                <a:lnTo>
                  <a:pt x="94" y="152"/>
                </a:lnTo>
                <a:lnTo>
                  <a:pt x="106" y="142"/>
                </a:lnTo>
                <a:lnTo>
                  <a:pt x="114" y="137"/>
                </a:lnTo>
                <a:lnTo>
                  <a:pt x="114" y="142"/>
                </a:lnTo>
                <a:lnTo>
                  <a:pt x="114" y="148"/>
                </a:lnTo>
                <a:lnTo>
                  <a:pt x="121" y="169"/>
                </a:lnTo>
                <a:lnTo>
                  <a:pt x="114" y="190"/>
                </a:lnTo>
                <a:lnTo>
                  <a:pt x="114" y="212"/>
                </a:lnTo>
                <a:lnTo>
                  <a:pt x="131" y="198"/>
                </a:lnTo>
                <a:lnTo>
                  <a:pt x="144" y="177"/>
                </a:lnTo>
                <a:lnTo>
                  <a:pt x="144" y="152"/>
                </a:lnTo>
                <a:lnTo>
                  <a:pt x="138" y="131"/>
                </a:lnTo>
                <a:lnTo>
                  <a:pt x="148" y="110"/>
                </a:lnTo>
                <a:lnTo>
                  <a:pt x="160" y="100"/>
                </a:lnTo>
                <a:lnTo>
                  <a:pt x="171" y="92"/>
                </a:lnTo>
                <a:lnTo>
                  <a:pt x="183" y="85"/>
                </a:lnTo>
                <a:lnTo>
                  <a:pt x="187" y="85"/>
                </a:lnTo>
                <a:lnTo>
                  <a:pt x="187" y="71"/>
                </a:lnTo>
                <a:lnTo>
                  <a:pt x="181" y="71"/>
                </a:lnTo>
                <a:lnTo>
                  <a:pt x="181" y="62"/>
                </a:lnTo>
                <a:lnTo>
                  <a:pt x="181" y="42"/>
                </a:lnTo>
                <a:lnTo>
                  <a:pt x="192" y="16"/>
                </a:lnTo>
                <a:lnTo>
                  <a:pt x="208" y="4"/>
                </a:lnTo>
                <a:lnTo>
                  <a:pt x="223" y="0"/>
                </a:lnTo>
                <a:lnTo>
                  <a:pt x="240" y="12"/>
                </a:lnTo>
                <a:lnTo>
                  <a:pt x="269" y="19"/>
                </a:lnTo>
                <a:lnTo>
                  <a:pt x="302" y="27"/>
                </a:lnTo>
                <a:lnTo>
                  <a:pt x="311" y="42"/>
                </a:lnTo>
                <a:lnTo>
                  <a:pt x="352" y="48"/>
                </a:lnTo>
                <a:lnTo>
                  <a:pt x="400" y="67"/>
                </a:lnTo>
                <a:lnTo>
                  <a:pt x="419" y="81"/>
                </a:lnTo>
                <a:lnTo>
                  <a:pt x="440" y="114"/>
                </a:lnTo>
                <a:lnTo>
                  <a:pt x="432" y="121"/>
                </a:lnTo>
                <a:lnTo>
                  <a:pt x="419" y="125"/>
                </a:lnTo>
                <a:lnTo>
                  <a:pt x="419" y="137"/>
                </a:lnTo>
                <a:lnTo>
                  <a:pt x="421" y="146"/>
                </a:lnTo>
                <a:lnTo>
                  <a:pt x="432" y="169"/>
                </a:lnTo>
                <a:lnTo>
                  <a:pt x="442" y="181"/>
                </a:lnTo>
                <a:lnTo>
                  <a:pt x="452" y="208"/>
                </a:lnTo>
                <a:lnTo>
                  <a:pt x="452" y="258"/>
                </a:lnTo>
                <a:lnTo>
                  <a:pt x="440" y="281"/>
                </a:lnTo>
                <a:lnTo>
                  <a:pt x="430" y="286"/>
                </a:lnTo>
                <a:lnTo>
                  <a:pt x="425" y="300"/>
                </a:lnTo>
                <a:lnTo>
                  <a:pt x="425" y="317"/>
                </a:lnTo>
                <a:lnTo>
                  <a:pt x="419" y="327"/>
                </a:lnTo>
                <a:lnTo>
                  <a:pt x="392" y="342"/>
                </a:lnTo>
                <a:lnTo>
                  <a:pt x="380" y="359"/>
                </a:lnTo>
                <a:lnTo>
                  <a:pt x="377" y="386"/>
                </a:lnTo>
                <a:lnTo>
                  <a:pt x="380" y="407"/>
                </a:lnTo>
                <a:lnTo>
                  <a:pt x="392" y="409"/>
                </a:lnTo>
                <a:lnTo>
                  <a:pt x="413" y="419"/>
                </a:lnTo>
                <a:lnTo>
                  <a:pt x="419" y="425"/>
                </a:lnTo>
                <a:lnTo>
                  <a:pt x="421" y="425"/>
                </a:lnTo>
                <a:lnTo>
                  <a:pt x="473" y="344"/>
                </a:lnTo>
                <a:lnTo>
                  <a:pt x="490" y="323"/>
                </a:lnTo>
                <a:lnTo>
                  <a:pt x="505" y="317"/>
                </a:lnTo>
                <a:lnTo>
                  <a:pt x="553" y="327"/>
                </a:lnTo>
                <a:lnTo>
                  <a:pt x="599" y="446"/>
                </a:lnTo>
                <a:lnTo>
                  <a:pt x="605" y="494"/>
                </a:lnTo>
                <a:lnTo>
                  <a:pt x="613" y="517"/>
                </a:lnTo>
                <a:lnTo>
                  <a:pt x="613" y="550"/>
                </a:lnTo>
                <a:lnTo>
                  <a:pt x="617" y="577"/>
                </a:lnTo>
                <a:lnTo>
                  <a:pt x="613" y="586"/>
                </a:lnTo>
                <a:lnTo>
                  <a:pt x="609" y="600"/>
                </a:lnTo>
                <a:lnTo>
                  <a:pt x="599" y="603"/>
                </a:lnTo>
                <a:lnTo>
                  <a:pt x="592" y="603"/>
                </a:lnTo>
                <a:lnTo>
                  <a:pt x="586" y="586"/>
                </a:lnTo>
                <a:lnTo>
                  <a:pt x="573" y="600"/>
                </a:lnTo>
                <a:lnTo>
                  <a:pt x="573" y="615"/>
                </a:lnTo>
                <a:lnTo>
                  <a:pt x="569" y="619"/>
                </a:lnTo>
                <a:lnTo>
                  <a:pt x="569" y="646"/>
                </a:lnTo>
                <a:lnTo>
                  <a:pt x="544" y="669"/>
                </a:lnTo>
                <a:lnTo>
                  <a:pt x="532" y="692"/>
                </a:lnTo>
                <a:lnTo>
                  <a:pt x="540" y="721"/>
                </a:lnTo>
                <a:lnTo>
                  <a:pt x="528" y="736"/>
                </a:lnTo>
                <a:lnTo>
                  <a:pt x="505" y="778"/>
                </a:lnTo>
                <a:lnTo>
                  <a:pt x="501" y="794"/>
                </a:lnTo>
                <a:lnTo>
                  <a:pt x="306" y="819"/>
                </a:lnTo>
                <a:lnTo>
                  <a:pt x="306" y="805"/>
                </a:lnTo>
                <a:lnTo>
                  <a:pt x="0" y="847"/>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grpSp>
        <p:nvGrpSpPr>
          <p:cNvPr id="2" name="Group 162"/>
          <p:cNvGrpSpPr>
            <a:grpSpLocks/>
          </p:cNvGrpSpPr>
          <p:nvPr/>
        </p:nvGrpSpPr>
        <p:grpSpPr bwMode="auto">
          <a:xfrm>
            <a:off x="2819400" y="4953000"/>
            <a:ext cx="533400" cy="349250"/>
            <a:chOff x="849" y="3041"/>
            <a:chExt cx="232" cy="152"/>
          </a:xfrm>
          <a:solidFill>
            <a:srgbClr val="FFFF00"/>
          </a:solidFill>
        </p:grpSpPr>
        <p:sp>
          <p:nvSpPr>
            <p:cNvPr id="165" name="Freeform 163"/>
            <p:cNvSpPr>
              <a:spLocks/>
            </p:cNvSpPr>
            <p:nvPr/>
          </p:nvSpPr>
          <p:spPr bwMode="auto">
            <a:xfrm>
              <a:off x="849" y="3041"/>
              <a:ext cx="28" cy="28"/>
            </a:xfrm>
            <a:custGeom>
              <a:avLst/>
              <a:gdLst/>
              <a:ahLst/>
              <a:cxnLst>
                <a:cxn ang="0">
                  <a:pos x="43" y="56"/>
                </a:cxn>
                <a:cxn ang="0">
                  <a:pos x="54" y="43"/>
                </a:cxn>
                <a:cxn ang="0">
                  <a:pos x="56" y="10"/>
                </a:cxn>
                <a:cxn ang="0">
                  <a:pos x="43" y="0"/>
                </a:cxn>
                <a:cxn ang="0">
                  <a:pos x="20" y="2"/>
                </a:cxn>
                <a:cxn ang="0">
                  <a:pos x="0" y="18"/>
                </a:cxn>
                <a:cxn ang="0">
                  <a:pos x="0" y="37"/>
                </a:cxn>
                <a:cxn ang="0">
                  <a:pos x="27" y="56"/>
                </a:cxn>
                <a:cxn ang="0">
                  <a:pos x="43" y="56"/>
                </a:cxn>
              </a:cxnLst>
              <a:rect l="0" t="0" r="r" b="b"/>
              <a:pathLst>
                <a:path w="56" h="56">
                  <a:moveTo>
                    <a:pt x="43" y="56"/>
                  </a:moveTo>
                  <a:lnTo>
                    <a:pt x="54" y="43"/>
                  </a:lnTo>
                  <a:lnTo>
                    <a:pt x="56" y="10"/>
                  </a:lnTo>
                  <a:lnTo>
                    <a:pt x="43" y="0"/>
                  </a:lnTo>
                  <a:lnTo>
                    <a:pt x="20" y="2"/>
                  </a:lnTo>
                  <a:lnTo>
                    <a:pt x="0" y="18"/>
                  </a:lnTo>
                  <a:lnTo>
                    <a:pt x="0" y="37"/>
                  </a:lnTo>
                  <a:lnTo>
                    <a:pt x="27" y="56"/>
                  </a:lnTo>
                  <a:lnTo>
                    <a:pt x="43" y="56"/>
                  </a:lnTo>
                  <a:close/>
                </a:path>
              </a:pathLst>
            </a:custGeom>
            <a:grpFill/>
            <a:ln w="9525">
              <a:noFill/>
              <a:round/>
              <a:headEnd/>
              <a:tailEnd/>
            </a:ln>
          </p:spPr>
          <p:txBody>
            <a:bodyPr/>
            <a:lstStyle/>
            <a:p>
              <a:pPr>
                <a:buFont typeface="Wingdings" pitchFamily="2" charset="2"/>
                <a:buNone/>
                <a:defRPr/>
              </a:pPr>
              <a:endParaRPr lang="en-US" dirty="0">
                <a:latin typeface="Impact" pitchFamily="34" charset="0"/>
              </a:endParaRPr>
            </a:p>
          </p:txBody>
        </p:sp>
        <p:sp>
          <p:nvSpPr>
            <p:cNvPr id="166" name="Freeform 164"/>
            <p:cNvSpPr>
              <a:spLocks/>
            </p:cNvSpPr>
            <p:nvPr/>
          </p:nvSpPr>
          <p:spPr bwMode="auto">
            <a:xfrm>
              <a:off x="849" y="3041"/>
              <a:ext cx="28" cy="28"/>
            </a:xfrm>
            <a:custGeom>
              <a:avLst/>
              <a:gdLst/>
              <a:ahLst/>
              <a:cxnLst>
                <a:cxn ang="0">
                  <a:pos x="43" y="56"/>
                </a:cxn>
                <a:cxn ang="0">
                  <a:pos x="54" y="43"/>
                </a:cxn>
                <a:cxn ang="0">
                  <a:pos x="56" y="10"/>
                </a:cxn>
                <a:cxn ang="0">
                  <a:pos x="43" y="0"/>
                </a:cxn>
                <a:cxn ang="0">
                  <a:pos x="20" y="2"/>
                </a:cxn>
                <a:cxn ang="0">
                  <a:pos x="0" y="18"/>
                </a:cxn>
                <a:cxn ang="0">
                  <a:pos x="0" y="37"/>
                </a:cxn>
                <a:cxn ang="0">
                  <a:pos x="27" y="56"/>
                </a:cxn>
                <a:cxn ang="0">
                  <a:pos x="43" y="56"/>
                </a:cxn>
              </a:cxnLst>
              <a:rect l="0" t="0" r="r" b="b"/>
              <a:pathLst>
                <a:path w="56" h="56">
                  <a:moveTo>
                    <a:pt x="43" y="56"/>
                  </a:moveTo>
                  <a:lnTo>
                    <a:pt x="54" y="43"/>
                  </a:lnTo>
                  <a:lnTo>
                    <a:pt x="56" y="10"/>
                  </a:lnTo>
                  <a:lnTo>
                    <a:pt x="43" y="0"/>
                  </a:lnTo>
                  <a:lnTo>
                    <a:pt x="20" y="2"/>
                  </a:lnTo>
                  <a:lnTo>
                    <a:pt x="0" y="18"/>
                  </a:lnTo>
                  <a:lnTo>
                    <a:pt x="0" y="37"/>
                  </a:lnTo>
                  <a:lnTo>
                    <a:pt x="27" y="56"/>
                  </a:lnTo>
                  <a:lnTo>
                    <a:pt x="43" y="56"/>
                  </a:lnTo>
                  <a:close/>
                </a:path>
              </a:pathLst>
            </a:custGeom>
            <a:grpFill/>
            <a:ln w="7938">
              <a:solidFill>
                <a:srgbClr val="000000"/>
              </a:solidFill>
              <a:prstDash val="solid"/>
              <a:round/>
              <a:headEnd/>
              <a:tailEnd/>
            </a:ln>
          </p:spPr>
          <p:txBody>
            <a:bodyPr/>
            <a:lstStyle/>
            <a:p>
              <a:pPr>
                <a:buFont typeface="Wingdings" pitchFamily="2" charset="2"/>
                <a:buNone/>
                <a:defRPr/>
              </a:pPr>
              <a:endParaRPr lang="en-US" dirty="0">
                <a:latin typeface="Impact" pitchFamily="34" charset="0"/>
              </a:endParaRPr>
            </a:p>
          </p:txBody>
        </p:sp>
        <p:sp>
          <p:nvSpPr>
            <p:cNvPr id="167" name="Freeform 165"/>
            <p:cNvSpPr>
              <a:spLocks/>
            </p:cNvSpPr>
            <p:nvPr/>
          </p:nvSpPr>
          <p:spPr bwMode="auto">
            <a:xfrm>
              <a:off x="919" y="3065"/>
              <a:ext cx="29" cy="28"/>
            </a:xfrm>
            <a:custGeom>
              <a:avLst/>
              <a:gdLst/>
              <a:ahLst/>
              <a:cxnLst>
                <a:cxn ang="0">
                  <a:pos x="15" y="52"/>
                </a:cxn>
                <a:cxn ang="0">
                  <a:pos x="34" y="52"/>
                </a:cxn>
                <a:cxn ang="0">
                  <a:pos x="46" y="56"/>
                </a:cxn>
                <a:cxn ang="0">
                  <a:pos x="57" y="50"/>
                </a:cxn>
                <a:cxn ang="0">
                  <a:pos x="36" y="20"/>
                </a:cxn>
                <a:cxn ang="0">
                  <a:pos x="28" y="0"/>
                </a:cxn>
                <a:cxn ang="0">
                  <a:pos x="13" y="14"/>
                </a:cxn>
                <a:cxn ang="0">
                  <a:pos x="0" y="16"/>
                </a:cxn>
                <a:cxn ang="0">
                  <a:pos x="15" y="52"/>
                </a:cxn>
              </a:cxnLst>
              <a:rect l="0" t="0" r="r" b="b"/>
              <a:pathLst>
                <a:path w="57" h="56">
                  <a:moveTo>
                    <a:pt x="15" y="52"/>
                  </a:moveTo>
                  <a:lnTo>
                    <a:pt x="34" y="52"/>
                  </a:lnTo>
                  <a:lnTo>
                    <a:pt x="46" y="56"/>
                  </a:lnTo>
                  <a:lnTo>
                    <a:pt x="57" y="50"/>
                  </a:lnTo>
                  <a:lnTo>
                    <a:pt x="36" y="20"/>
                  </a:lnTo>
                  <a:lnTo>
                    <a:pt x="28" y="0"/>
                  </a:lnTo>
                  <a:lnTo>
                    <a:pt x="13" y="14"/>
                  </a:lnTo>
                  <a:lnTo>
                    <a:pt x="0" y="16"/>
                  </a:lnTo>
                  <a:lnTo>
                    <a:pt x="15" y="52"/>
                  </a:lnTo>
                  <a:close/>
                </a:path>
              </a:pathLst>
            </a:custGeom>
            <a:grpFill/>
            <a:ln w="9525">
              <a:noFill/>
              <a:round/>
              <a:headEnd/>
              <a:tailEnd/>
            </a:ln>
          </p:spPr>
          <p:txBody>
            <a:bodyPr/>
            <a:lstStyle/>
            <a:p>
              <a:pPr>
                <a:buFont typeface="Wingdings" pitchFamily="2" charset="2"/>
                <a:buNone/>
                <a:defRPr/>
              </a:pPr>
              <a:endParaRPr lang="en-US" dirty="0">
                <a:latin typeface="Impact" pitchFamily="34" charset="0"/>
              </a:endParaRPr>
            </a:p>
          </p:txBody>
        </p:sp>
        <p:sp>
          <p:nvSpPr>
            <p:cNvPr id="168" name="Freeform 166"/>
            <p:cNvSpPr>
              <a:spLocks/>
            </p:cNvSpPr>
            <p:nvPr/>
          </p:nvSpPr>
          <p:spPr bwMode="auto">
            <a:xfrm>
              <a:off x="919" y="3065"/>
              <a:ext cx="29" cy="28"/>
            </a:xfrm>
            <a:custGeom>
              <a:avLst/>
              <a:gdLst/>
              <a:ahLst/>
              <a:cxnLst>
                <a:cxn ang="0">
                  <a:pos x="15" y="52"/>
                </a:cxn>
                <a:cxn ang="0">
                  <a:pos x="34" y="52"/>
                </a:cxn>
                <a:cxn ang="0">
                  <a:pos x="46" y="56"/>
                </a:cxn>
                <a:cxn ang="0">
                  <a:pos x="57" y="50"/>
                </a:cxn>
                <a:cxn ang="0">
                  <a:pos x="36" y="20"/>
                </a:cxn>
                <a:cxn ang="0">
                  <a:pos x="28" y="0"/>
                </a:cxn>
                <a:cxn ang="0">
                  <a:pos x="13" y="14"/>
                </a:cxn>
                <a:cxn ang="0">
                  <a:pos x="0" y="16"/>
                </a:cxn>
                <a:cxn ang="0">
                  <a:pos x="15" y="52"/>
                </a:cxn>
              </a:cxnLst>
              <a:rect l="0" t="0" r="r" b="b"/>
              <a:pathLst>
                <a:path w="57" h="56">
                  <a:moveTo>
                    <a:pt x="15" y="52"/>
                  </a:moveTo>
                  <a:lnTo>
                    <a:pt x="34" y="52"/>
                  </a:lnTo>
                  <a:lnTo>
                    <a:pt x="46" y="56"/>
                  </a:lnTo>
                  <a:lnTo>
                    <a:pt x="57" y="50"/>
                  </a:lnTo>
                  <a:lnTo>
                    <a:pt x="36" y="20"/>
                  </a:lnTo>
                  <a:lnTo>
                    <a:pt x="28" y="0"/>
                  </a:lnTo>
                  <a:lnTo>
                    <a:pt x="13" y="14"/>
                  </a:lnTo>
                  <a:lnTo>
                    <a:pt x="0" y="16"/>
                  </a:lnTo>
                  <a:lnTo>
                    <a:pt x="15" y="52"/>
                  </a:lnTo>
                  <a:close/>
                </a:path>
              </a:pathLst>
            </a:custGeom>
            <a:grpFill/>
            <a:ln w="7938">
              <a:solidFill>
                <a:srgbClr val="000000"/>
              </a:solidFill>
              <a:prstDash val="solid"/>
              <a:round/>
              <a:headEnd/>
              <a:tailEnd/>
            </a:ln>
          </p:spPr>
          <p:txBody>
            <a:bodyPr/>
            <a:lstStyle/>
            <a:p>
              <a:pPr>
                <a:buFont typeface="Wingdings" pitchFamily="2" charset="2"/>
                <a:buNone/>
                <a:defRPr/>
              </a:pPr>
              <a:endParaRPr lang="en-US" dirty="0">
                <a:latin typeface="Impact" pitchFamily="34" charset="0"/>
              </a:endParaRPr>
            </a:p>
          </p:txBody>
        </p:sp>
        <p:sp>
          <p:nvSpPr>
            <p:cNvPr id="169" name="Freeform 167"/>
            <p:cNvSpPr>
              <a:spLocks/>
            </p:cNvSpPr>
            <p:nvPr/>
          </p:nvSpPr>
          <p:spPr bwMode="auto">
            <a:xfrm>
              <a:off x="965" y="3088"/>
              <a:ext cx="28" cy="28"/>
            </a:xfrm>
            <a:custGeom>
              <a:avLst/>
              <a:gdLst/>
              <a:ahLst/>
              <a:cxnLst>
                <a:cxn ang="0">
                  <a:pos x="42" y="56"/>
                </a:cxn>
                <a:cxn ang="0">
                  <a:pos x="52" y="48"/>
                </a:cxn>
                <a:cxn ang="0">
                  <a:pos x="56" y="16"/>
                </a:cxn>
                <a:cxn ang="0">
                  <a:pos x="4" y="0"/>
                </a:cxn>
                <a:cxn ang="0">
                  <a:pos x="0" y="39"/>
                </a:cxn>
                <a:cxn ang="0">
                  <a:pos x="4" y="43"/>
                </a:cxn>
                <a:cxn ang="0">
                  <a:pos x="21" y="35"/>
                </a:cxn>
                <a:cxn ang="0">
                  <a:pos x="42" y="56"/>
                </a:cxn>
              </a:cxnLst>
              <a:rect l="0" t="0" r="r" b="b"/>
              <a:pathLst>
                <a:path w="56" h="56">
                  <a:moveTo>
                    <a:pt x="42" y="56"/>
                  </a:moveTo>
                  <a:lnTo>
                    <a:pt x="52" y="48"/>
                  </a:lnTo>
                  <a:lnTo>
                    <a:pt x="56" y="16"/>
                  </a:lnTo>
                  <a:lnTo>
                    <a:pt x="4" y="0"/>
                  </a:lnTo>
                  <a:lnTo>
                    <a:pt x="0" y="39"/>
                  </a:lnTo>
                  <a:lnTo>
                    <a:pt x="4" y="43"/>
                  </a:lnTo>
                  <a:lnTo>
                    <a:pt x="21" y="35"/>
                  </a:lnTo>
                  <a:lnTo>
                    <a:pt x="42" y="56"/>
                  </a:lnTo>
                  <a:close/>
                </a:path>
              </a:pathLst>
            </a:custGeom>
            <a:grpFill/>
            <a:ln w="9525">
              <a:noFill/>
              <a:round/>
              <a:headEnd/>
              <a:tailEnd/>
            </a:ln>
          </p:spPr>
          <p:txBody>
            <a:bodyPr/>
            <a:lstStyle/>
            <a:p>
              <a:pPr>
                <a:buFont typeface="Wingdings" pitchFamily="2" charset="2"/>
                <a:buNone/>
                <a:defRPr/>
              </a:pPr>
              <a:endParaRPr lang="en-US" dirty="0">
                <a:latin typeface="Impact" pitchFamily="34" charset="0"/>
              </a:endParaRPr>
            </a:p>
          </p:txBody>
        </p:sp>
        <p:sp>
          <p:nvSpPr>
            <p:cNvPr id="170" name="Freeform 168"/>
            <p:cNvSpPr>
              <a:spLocks/>
            </p:cNvSpPr>
            <p:nvPr/>
          </p:nvSpPr>
          <p:spPr bwMode="auto">
            <a:xfrm>
              <a:off x="965" y="3088"/>
              <a:ext cx="28" cy="28"/>
            </a:xfrm>
            <a:custGeom>
              <a:avLst/>
              <a:gdLst/>
              <a:ahLst/>
              <a:cxnLst>
                <a:cxn ang="0">
                  <a:pos x="42" y="56"/>
                </a:cxn>
                <a:cxn ang="0">
                  <a:pos x="52" y="48"/>
                </a:cxn>
                <a:cxn ang="0">
                  <a:pos x="56" y="16"/>
                </a:cxn>
                <a:cxn ang="0">
                  <a:pos x="4" y="0"/>
                </a:cxn>
                <a:cxn ang="0">
                  <a:pos x="0" y="39"/>
                </a:cxn>
                <a:cxn ang="0">
                  <a:pos x="4" y="43"/>
                </a:cxn>
                <a:cxn ang="0">
                  <a:pos x="21" y="35"/>
                </a:cxn>
                <a:cxn ang="0">
                  <a:pos x="42" y="56"/>
                </a:cxn>
              </a:cxnLst>
              <a:rect l="0" t="0" r="r" b="b"/>
              <a:pathLst>
                <a:path w="56" h="56">
                  <a:moveTo>
                    <a:pt x="42" y="56"/>
                  </a:moveTo>
                  <a:lnTo>
                    <a:pt x="52" y="48"/>
                  </a:lnTo>
                  <a:lnTo>
                    <a:pt x="56" y="16"/>
                  </a:lnTo>
                  <a:lnTo>
                    <a:pt x="4" y="0"/>
                  </a:lnTo>
                  <a:lnTo>
                    <a:pt x="0" y="39"/>
                  </a:lnTo>
                  <a:lnTo>
                    <a:pt x="4" y="43"/>
                  </a:lnTo>
                  <a:lnTo>
                    <a:pt x="21" y="35"/>
                  </a:lnTo>
                  <a:lnTo>
                    <a:pt x="42" y="56"/>
                  </a:lnTo>
                  <a:close/>
                </a:path>
              </a:pathLst>
            </a:custGeom>
            <a:grpFill/>
            <a:ln w="7938">
              <a:solidFill>
                <a:srgbClr val="000000"/>
              </a:solidFill>
              <a:prstDash val="solid"/>
              <a:round/>
              <a:headEnd/>
              <a:tailEnd/>
            </a:ln>
          </p:spPr>
          <p:txBody>
            <a:bodyPr/>
            <a:lstStyle/>
            <a:p>
              <a:pPr>
                <a:buFont typeface="Wingdings" pitchFamily="2" charset="2"/>
                <a:buNone/>
                <a:defRPr/>
              </a:pPr>
              <a:endParaRPr lang="en-US" dirty="0">
                <a:latin typeface="Impact" pitchFamily="34" charset="0"/>
              </a:endParaRPr>
            </a:p>
          </p:txBody>
        </p:sp>
        <p:sp>
          <p:nvSpPr>
            <p:cNvPr id="171" name="Freeform 169"/>
            <p:cNvSpPr>
              <a:spLocks/>
            </p:cNvSpPr>
            <p:nvPr/>
          </p:nvSpPr>
          <p:spPr bwMode="auto">
            <a:xfrm>
              <a:off x="993" y="3095"/>
              <a:ext cx="32" cy="28"/>
            </a:xfrm>
            <a:custGeom>
              <a:avLst/>
              <a:gdLst/>
              <a:ahLst/>
              <a:cxnLst>
                <a:cxn ang="0">
                  <a:pos x="19" y="27"/>
                </a:cxn>
                <a:cxn ang="0">
                  <a:pos x="24" y="56"/>
                </a:cxn>
                <a:cxn ang="0">
                  <a:pos x="36" y="56"/>
                </a:cxn>
                <a:cxn ang="0">
                  <a:pos x="49" y="48"/>
                </a:cxn>
                <a:cxn ang="0">
                  <a:pos x="65" y="40"/>
                </a:cxn>
                <a:cxn ang="0">
                  <a:pos x="63" y="27"/>
                </a:cxn>
                <a:cxn ang="0">
                  <a:pos x="36" y="11"/>
                </a:cxn>
                <a:cxn ang="0">
                  <a:pos x="21" y="17"/>
                </a:cxn>
                <a:cxn ang="0">
                  <a:pos x="7" y="0"/>
                </a:cxn>
                <a:cxn ang="0">
                  <a:pos x="3" y="0"/>
                </a:cxn>
                <a:cxn ang="0">
                  <a:pos x="0" y="15"/>
                </a:cxn>
                <a:cxn ang="0">
                  <a:pos x="3" y="27"/>
                </a:cxn>
                <a:cxn ang="0">
                  <a:pos x="19" y="27"/>
                </a:cxn>
              </a:cxnLst>
              <a:rect l="0" t="0" r="r" b="b"/>
              <a:pathLst>
                <a:path w="65" h="56">
                  <a:moveTo>
                    <a:pt x="19" y="27"/>
                  </a:moveTo>
                  <a:lnTo>
                    <a:pt x="24" y="56"/>
                  </a:lnTo>
                  <a:lnTo>
                    <a:pt x="36" y="56"/>
                  </a:lnTo>
                  <a:lnTo>
                    <a:pt x="49" y="48"/>
                  </a:lnTo>
                  <a:lnTo>
                    <a:pt x="65" y="40"/>
                  </a:lnTo>
                  <a:lnTo>
                    <a:pt x="63" y="27"/>
                  </a:lnTo>
                  <a:lnTo>
                    <a:pt x="36" y="11"/>
                  </a:lnTo>
                  <a:lnTo>
                    <a:pt x="21" y="17"/>
                  </a:lnTo>
                  <a:lnTo>
                    <a:pt x="7" y="0"/>
                  </a:lnTo>
                  <a:lnTo>
                    <a:pt x="3" y="0"/>
                  </a:lnTo>
                  <a:lnTo>
                    <a:pt x="0" y="15"/>
                  </a:lnTo>
                  <a:lnTo>
                    <a:pt x="3" y="27"/>
                  </a:lnTo>
                  <a:lnTo>
                    <a:pt x="19" y="27"/>
                  </a:lnTo>
                  <a:close/>
                </a:path>
              </a:pathLst>
            </a:custGeom>
            <a:grpFill/>
            <a:ln w="9525">
              <a:noFill/>
              <a:round/>
              <a:headEnd/>
              <a:tailEnd/>
            </a:ln>
          </p:spPr>
          <p:txBody>
            <a:bodyPr/>
            <a:lstStyle/>
            <a:p>
              <a:pPr>
                <a:buFont typeface="Wingdings" pitchFamily="2" charset="2"/>
                <a:buNone/>
                <a:defRPr/>
              </a:pPr>
              <a:endParaRPr lang="en-US" dirty="0">
                <a:latin typeface="Impact" pitchFamily="34" charset="0"/>
              </a:endParaRPr>
            </a:p>
          </p:txBody>
        </p:sp>
        <p:sp>
          <p:nvSpPr>
            <p:cNvPr id="172" name="Freeform 170"/>
            <p:cNvSpPr>
              <a:spLocks/>
            </p:cNvSpPr>
            <p:nvPr/>
          </p:nvSpPr>
          <p:spPr bwMode="auto">
            <a:xfrm>
              <a:off x="993" y="3095"/>
              <a:ext cx="32" cy="28"/>
            </a:xfrm>
            <a:custGeom>
              <a:avLst/>
              <a:gdLst/>
              <a:ahLst/>
              <a:cxnLst>
                <a:cxn ang="0">
                  <a:pos x="19" y="27"/>
                </a:cxn>
                <a:cxn ang="0">
                  <a:pos x="24" y="56"/>
                </a:cxn>
                <a:cxn ang="0">
                  <a:pos x="36" y="56"/>
                </a:cxn>
                <a:cxn ang="0">
                  <a:pos x="49" y="48"/>
                </a:cxn>
                <a:cxn ang="0">
                  <a:pos x="65" y="40"/>
                </a:cxn>
                <a:cxn ang="0">
                  <a:pos x="63" y="27"/>
                </a:cxn>
                <a:cxn ang="0">
                  <a:pos x="36" y="11"/>
                </a:cxn>
                <a:cxn ang="0">
                  <a:pos x="21" y="17"/>
                </a:cxn>
                <a:cxn ang="0">
                  <a:pos x="7" y="0"/>
                </a:cxn>
                <a:cxn ang="0">
                  <a:pos x="3" y="0"/>
                </a:cxn>
                <a:cxn ang="0">
                  <a:pos x="0" y="15"/>
                </a:cxn>
                <a:cxn ang="0">
                  <a:pos x="3" y="27"/>
                </a:cxn>
                <a:cxn ang="0">
                  <a:pos x="19" y="27"/>
                </a:cxn>
              </a:cxnLst>
              <a:rect l="0" t="0" r="r" b="b"/>
              <a:pathLst>
                <a:path w="65" h="56">
                  <a:moveTo>
                    <a:pt x="19" y="27"/>
                  </a:moveTo>
                  <a:lnTo>
                    <a:pt x="24" y="56"/>
                  </a:lnTo>
                  <a:lnTo>
                    <a:pt x="36" y="56"/>
                  </a:lnTo>
                  <a:lnTo>
                    <a:pt x="49" y="48"/>
                  </a:lnTo>
                  <a:lnTo>
                    <a:pt x="65" y="40"/>
                  </a:lnTo>
                  <a:lnTo>
                    <a:pt x="63" y="27"/>
                  </a:lnTo>
                  <a:lnTo>
                    <a:pt x="36" y="11"/>
                  </a:lnTo>
                  <a:lnTo>
                    <a:pt x="21" y="17"/>
                  </a:lnTo>
                  <a:lnTo>
                    <a:pt x="7" y="0"/>
                  </a:lnTo>
                  <a:lnTo>
                    <a:pt x="3" y="0"/>
                  </a:lnTo>
                  <a:lnTo>
                    <a:pt x="0" y="15"/>
                  </a:lnTo>
                  <a:lnTo>
                    <a:pt x="3" y="27"/>
                  </a:lnTo>
                  <a:lnTo>
                    <a:pt x="19" y="27"/>
                  </a:lnTo>
                  <a:close/>
                </a:path>
              </a:pathLst>
            </a:custGeom>
            <a:grpFill/>
            <a:ln w="7938">
              <a:solidFill>
                <a:srgbClr val="000000"/>
              </a:solidFill>
              <a:prstDash val="solid"/>
              <a:round/>
              <a:headEnd/>
              <a:tailEnd/>
            </a:ln>
          </p:spPr>
          <p:txBody>
            <a:bodyPr/>
            <a:lstStyle/>
            <a:p>
              <a:pPr>
                <a:buFont typeface="Wingdings" pitchFamily="2" charset="2"/>
                <a:buNone/>
                <a:defRPr/>
              </a:pPr>
              <a:endParaRPr lang="en-US" dirty="0">
                <a:latin typeface="Impact" pitchFamily="34" charset="0"/>
              </a:endParaRPr>
            </a:p>
          </p:txBody>
        </p:sp>
        <p:sp>
          <p:nvSpPr>
            <p:cNvPr id="173" name="Freeform 171"/>
            <p:cNvSpPr>
              <a:spLocks/>
            </p:cNvSpPr>
            <p:nvPr/>
          </p:nvSpPr>
          <p:spPr bwMode="auto">
            <a:xfrm>
              <a:off x="1023" y="3132"/>
              <a:ext cx="58" cy="61"/>
            </a:xfrm>
            <a:custGeom>
              <a:avLst/>
              <a:gdLst/>
              <a:ahLst/>
              <a:cxnLst>
                <a:cxn ang="0">
                  <a:pos x="0" y="46"/>
                </a:cxn>
                <a:cxn ang="0">
                  <a:pos x="4" y="57"/>
                </a:cxn>
                <a:cxn ang="0">
                  <a:pos x="13" y="84"/>
                </a:cxn>
                <a:cxn ang="0">
                  <a:pos x="13" y="115"/>
                </a:cxn>
                <a:cxn ang="0">
                  <a:pos x="38" y="123"/>
                </a:cxn>
                <a:cxn ang="0">
                  <a:pos x="48" y="107"/>
                </a:cxn>
                <a:cxn ang="0">
                  <a:pos x="73" y="92"/>
                </a:cxn>
                <a:cxn ang="0">
                  <a:pos x="109" y="81"/>
                </a:cxn>
                <a:cxn ang="0">
                  <a:pos x="115" y="69"/>
                </a:cxn>
                <a:cxn ang="0">
                  <a:pos x="86" y="50"/>
                </a:cxn>
                <a:cxn ang="0">
                  <a:pos x="86" y="34"/>
                </a:cxn>
                <a:cxn ang="0">
                  <a:pos x="77" y="25"/>
                </a:cxn>
                <a:cxn ang="0">
                  <a:pos x="17" y="0"/>
                </a:cxn>
                <a:cxn ang="0">
                  <a:pos x="13" y="4"/>
                </a:cxn>
                <a:cxn ang="0">
                  <a:pos x="13" y="13"/>
                </a:cxn>
                <a:cxn ang="0">
                  <a:pos x="19" y="25"/>
                </a:cxn>
                <a:cxn ang="0">
                  <a:pos x="0" y="46"/>
                </a:cxn>
              </a:cxnLst>
              <a:rect l="0" t="0" r="r" b="b"/>
              <a:pathLst>
                <a:path w="115" h="123">
                  <a:moveTo>
                    <a:pt x="0" y="46"/>
                  </a:moveTo>
                  <a:lnTo>
                    <a:pt x="4" y="57"/>
                  </a:lnTo>
                  <a:lnTo>
                    <a:pt x="13" y="84"/>
                  </a:lnTo>
                  <a:lnTo>
                    <a:pt x="13" y="115"/>
                  </a:lnTo>
                  <a:lnTo>
                    <a:pt x="38" y="123"/>
                  </a:lnTo>
                  <a:lnTo>
                    <a:pt x="48" y="107"/>
                  </a:lnTo>
                  <a:lnTo>
                    <a:pt x="73" y="92"/>
                  </a:lnTo>
                  <a:lnTo>
                    <a:pt x="109" y="81"/>
                  </a:lnTo>
                  <a:lnTo>
                    <a:pt x="115" y="69"/>
                  </a:lnTo>
                  <a:lnTo>
                    <a:pt x="86" y="50"/>
                  </a:lnTo>
                  <a:lnTo>
                    <a:pt x="86" y="34"/>
                  </a:lnTo>
                  <a:lnTo>
                    <a:pt x="77" y="25"/>
                  </a:lnTo>
                  <a:lnTo>
                    <a:pt x="17" y="0"/>
                  </a:lnTo>
                  <a:lnTo>
                    <a:pt x="13" y="4"/>
                  </a:lnTo>
                  <a:lnTo>
                    <a:pt x="13" y="13"/>
                  </a:lnTo>
                  <a:lnTo>
                    <a:pt x="19" y="25"/>
                  </a:lnTo>
                  <a:lnTo>
                    <a:pt x="0" y="46"/>
                  </a:lnTo>
                  <a:close/>
                </a:path>
              </a:pathLst>
            </a:custGeom>
            <a:grpFill/>
            <a:ln w="9525">
              <a:noFill/>
              <a:round/>
              <a:headEnd/>
              <a:tailEnd/>
            </a:ln>
          </p:spPr>
          <p:txBody>
            <a:bodyPr/>
            <a:lstStyle/>
            <a:p>
              <a:pPr>
                <a:buFont typeface="Wingdings" pitchFamily="2" charset="2"/>
                <a:buNone/>
                <a:defRPr/>
              </a:pPr>
              <a:endParaRPr lang="en-US" dirty="0">
                <a:latin typeface="Impact" pitchFamily="34" charset="0"/>
              </a:endParaRPr>
            </a:p>
          </p:txBody>
        </p:sp>
        <p:sp>
          <p:nvSpPr>
            <p:cNvPr id="174" name="Freeform 172"/>
            <p:cNvSpPr>
              <a:spLocks/>
            </p:cNvSpPr>
            <p:nvPr/>
          </p:nvSpPr>
          <p:spPr bwMode="auto">
            <a:xfrm>
              <a:off x="1023" y="3132"/>
              <a:ext cx="58" cy="61"/>
            </a:xfrm>
            <a:custGeom>
              <a:avLst/>
              <a:gdLst/>
              <a:ahLst/>
              <a:cxnLst>
                <a:cxn ang="0">
                  <a:pos x="0" y="46"/>
                </a:cxn>
                <a:cxn ang="0">
                  <a:pos x="4" y="57"/>
                </a:cxn>
                <a:cxn ang="0">
                  <a:pos x="13" y="84"/>
                </a:cxn>
                <a:cxn ang="0">
                  <a:pos x="13" y="115"/>
                </a:cxn>
                <a:cxn ang="0">
                  <a:pos x="38" y="123"/>
                </a:cxn>
                <a:cxn ang="0">
                  <a:pos x="48" y="107"/>
                </a:cxn>
                <a:cxn ang="0">
                  <a:pos x="73" y="92"/>
                </a:cxn>
                <a:cxn ang="0">
                  <a:pos x="109" y="81"/>
                </a:cxn>
                <a:cxn ang="0">
                  <a:pos x="115" y="69"/>
                </a:cxn>
                <a:cxn ang="0">
                  <a:pos x="86" y="50"/>
                </a:cxn>
                <a:cxn ang="0">
                  <a:pos x="86" y="34"/>
                </a:cxn>
                <a:cxn ang="0">
                  <a:pos x="77" y="25"/>
                </a:cxn>
                <a:cxn ang="0">
                  <a:pos x="17" y="0"/>
                </a:cxn>
                <a:cxn ang="0">
                  <a:pos x="13" y="4"/>
                </a:cxn>
                <a:cxn ang="0">
                  <a:pos x="13" y="13"/>
                </a:cxn>
                <a:cxn ang="0">
                  <a:pos x="19" y="25"/>
                </a:cxn>
                <a:cxn ang="0">
                  <a:pos x="0" y="46"/>
                </a:cxn>
              </a:cxnLst>
              <a:rect l="0" t="0" r="r" b="b"/>
              <a:pathLst>
                <a:path w="115" h="123">
                  <a:moveTo>
                    <a:pt x="0" y="46"/>
                  </a:moveTo>
                  <a:lnTo>
                    <a:pt x="4" y="57"/>
                  </a:lnTo>
                  <a:lnTo>
                    <a:pt x="13" y="84"/>
                  </a:lnTo>
                  <a:lnTo>
                    <a:pt x="13" y="115"/>
                  </a:lnTo>
                  <a:lnTo>
                    <a:pt x="38" y="123"/>
                  </a:lnTo>
                  <a:lnTo>
                    <a:pt x="48" y="107"/>
                  </a:lnTo>
                  <a:lnTo>
                    <a:pt x="73" y="92"/>
                  </a:lnTo>
                  <a:lnTo>
                    <a:pt x="109" y="81"/>
                  </a:lnTo>
                  <a:lnTo>
                    <a:pt x="115" y="69"/>
                  </a:lnTo>
                  <a:lnTo>
                    <a:pt x="86" y="50"/>
                  </a:lnTo>
                  <a:lnTo>
                    <a:pt x="86" y="34"/>
                  </a:lnTo>
                  <a:lnTo>
                    <a:pt x="77" y="25"/>
                  </a:lnTo>
                  <a:lnTo>
                    <a:pt x="17" y="0"/>
                  </a:lnTo>
                  <a:lnTo>
                    <a:pt x="13" y="4"/>
                  </a:lnTo>
                  <a:lnTo>
                    <a:pt x="13" y="13"/>
                  </a:lnTo>
                  <a:lnTo>
                    <a:pt x="19" y="25"/>
                  </a:lnTo>
                  <a:lnTo>
                    <a:pt x="0" y="46"/>
                  </a:lnTo>
                  <a:close/>
                </a:path>
              </a:pathLst>
            </a:custGeom>
            <a:grpFill/>
            <a:ln w="7938">
              <a:solidFill>
                <a:srgbClr val="000000"/>
              </a:solidFill>
              <a:prstDash val="solid"/>
              <a:round/>
              <a:headEnd/>
              <a:tailEnd/>
            </a:ln>
          </p:spPr>
          <p:txBody>
            <a:bodyPr/>
            <a:lstStyle/>
            <a:p>
              <a:pPr>
                <a:buFont typeface="Wingdings" pitchFamily="2" charset="2"/>
                <a:buNone/>
                <a:defRPr/>
              </a:pPr>
              <a:endParaRPr lang="en-US" dirty="0">
                <a:latin typeface="Impact" pitchFamily="34" charset="0"/>
              </a:endParaRPr>
            </a:p>
          </p:txBody>
        </p:sp>
      </p:grpSp>
      <p:sp>
        <p:nvSpPr>
          <p:cNvPr id="36033" name="Rectangle 173"/>
          <p:cNvSpPr>
            <a:spLocks noChangeArrowheads="1"/>
          </p:cNvSpPr>
          <p:nvPr/>
        </p:nvSpPr>
        <p:spPr bwMode="auto">
          <a:xfrm>
            <a:off x="2819400" y="5181600"/>
            <a:ext cx="176213" cy="152400"/>
          </a:xfrm>
          <a:prstGeom prst="rect">
            <a:avLst/>
          </a:prstGeom>
          <a:noFill/>
          <a:ln w="9525">
            <a:noFill/>
            <a:miter lim="800000"/>
            <a:headEnd/>
            <a:tailEnd/>
          </a:ln>
        </p:spPr>
        <p:txBody>
          <a:bodyPr wrap="none" lIns="0" tIns="0" rIns="0" bIns="0">
            <a:prstTxWarp prst="textNoShape">
              <a:avLst/>
            </a:prstTxWarp>
            <a:spAutoFit/>
          </a:bodyPr>
          <a:lstStyle/>
          <a:p>
            <a:r>
              <a:rPr lang="en-US" sz="1000" b="1">
                <a:latin typeface="Verdana" charset="0"/>
              </a:rPr>
              <a:t>HI</a:t>
            </a:r>
            <a:endParaRPr lang="en-US"/>
          </a:p>
        </p:txBody>
      </p:sp>
      <p:sp>
        <p:nvSpPr>
          <p:cNvPr id="36034" name="Freeform 174"/>
          <p:cNvSpPr>
            <a:spLocks/>
          </p:cNvSpPr>
          <p:nvPr/>
        </p:nvSpPr>
        <p:spPr bwMode="auto">
          <a:xfrm>
            <a:off x="3689350" y="3659188"/>
            <a:ext cx="1098550" cy="565150"/>
          </a:xfrm>
          <a:custGeom>
            <a:avLst/>
            <a:gdLst>
              <a:gd name="T0" fmla="*/ 2147483647 w 1383"/>
              <a:gd name="T1" fmla="*/ 2147483647 h 711"/>
              <a:gd name="T2" fmla="*/ 2147483647 w 1383"/>
              <a:gd name="T3" fmla="*/ 2147483647 h 711"/>
              <a:gd name="T4" fmla="*/ 2147483647 w 1383"/>
              <a:gd name="T5" fmla="*/ 2147483647 h 711"/>
              <a:gd name="T6" fmla="*/ 2147483647 w 1383"/>
              <a:gd name="T7" fmla="*/ 2147483647 h 711"/>
              <a:gd name="T8" fmla="*/ 2147483647 w 1383"/>
              <a:gd name="T9" fmla="*/ 2147483647 h 711"/>
              <a:gd name="T10" fmla="*/ 2147483647 w 1383"/>
              <a:gd name="T11" fmla="*/ 2147483647 h 711"/>
              <a:gd name="T12" fmla="*/ 2147483647 w 1383"/>
              <a:gd name="T13" fmla="*/ 2147483647 h 711"/>
              <a:gd name="T14" fmla="*/ 2147483647 w 1383"/>
              <a:gd name="T15" fmla="*/ 2147483647 h 711"/>
              <a:gd name="T16" fmla="*/ 2147483647 w 1383"/>
              <a:gd name="T17" fmla="*/ 2147483647 h 711"/>
              <a:gd name="T18" fmla="*/ 2147483647 w 1383"/>
              <a:gd name="T19" fmla="*/ 2147483647 h 711"/>
              <a:gd name="T20" fmla="*/ 2147483647 w 1383"/>
              <a:gd name="T21" fmla="*/ 2147483647 h 711"/>
              <a:gd name="T22" fmla="*/ 2147483647 w 1383"/>
              <a:gd name="T23" fmla="*/ 2147483647 h 711"/>
              <a:gd name="T24" fmla="*/ 2147483647 w 1383"/>
              <a:gd name="T25" fmla="*/ 2147483647 h 711"/>
              <a:gd name="T26" fmla="*/ 2147483647 w 1383"/>
              <a:gd name="T27" fmla="*/ 2147483647 h 711"/>
              <a:gd name="T28" fmla="*/ 2147483647 w 1383"/>
              <a:gd name="T29" fmla="*/ 2147483647 h 711"/>
              <a:gd name="T30" fmla="*/ 2147483647 w 1383"/>
              <a:gd name="T31" fmla="*/ 2147483647 h 711"/>
              <a:gd name="T32" fmla="*/ 2147483647 w 1383"/>
              <a:gd name="T33" fmla="*/ 2147483647 h 711"/>
              <a:gd name="T34" fmla="*/ 2147483647 w 1383"/>
              <a:gd name="T35" fmla="*/ 2147483647 h 711"/>
              <a:gd name="T36" fmla="*/ 2147483647 w 1383"/>
              <a:gd name="T37" fmla="*/ 2147483647 h 711"/>
              <a:gd name="T38" fmla="*/ 2147483647 w 1383"/>
              <a:gd name="T39" fmla="*/ 2147483647 h 711"/>
              <a:gd name="T40" fmla="*/ 2147483647 w 1383"/>
              <a:gd name="T41" fmla="*/ 2147483647 h 711"/>
              <a:gd name="T42" fmla="*/ 2147483647 w 1383"/>
              <a:gd name="T43" fmla="*/ 2147483647 h 711"/>
              <a:gd name="T44" fmla="*/ 2147483647 w 1383"/>
              <a:gd name="T45" fmla="*/ 2147483647 h 711"/>
              <a:gd name="T46" fmla="*/ 2147483647 w 1383"/>
              <a:gd name="T47" fmla="*/ 2147483647 h 711"/>
              <a:gd name="T48" fmla="*/ 2147483647 w 1383"/>
              <a:gd name="T49" fmla="*/ 2147483647 h 711"/>
              <a:gd name="T50" fmla="*/ 2147483647 w 1383"/>
              <a:gd name="T51" fmla="*/ 2147483647 h 711"/>
              <a:gd name="T52" fmla="*/ 2147483647 w 1383"/>
              <a:gd name="T53" fmla="*/ 2147483647 h 711"/>
              <a:gd name="T54" fmla="*/ 2147483647 w 1383"/>
              <a:gd name="T55" fmla="*/ 2147483647 h 711"/>
              <a:gd name="T56" fmla="*/ 2147483647 w 1383"/>
              <a:gd name="T57" fmla="*/ 2147483647 h 711"/>
              <a:gd name="T58" fmla="*/ 2147483647 w 1383"/>
              <a:gd name="T59" fmla="*/ 2147483647 h 711"/>
              <a:gd name="T60" fmla="*/ 2147483647 w 1383"/>
              <a:gd name="T61" fmla="*/ 2147483647 h 711"/>
              <a:gd name="T62" fmla="*/ 2147483647 w 1383"/>
              <a:gd name="T63" fmla="*/ 2147483647 h 711"/>
              <a:gd name="T64" fmla="*/ 2147483647 w 1383"/>
              <a:gd name="T65" fmla="*/ 2147483647 h 711"/>
              <a:gd name="T66" fmla="*/ 2147483647 w 1383"/>
              <a:gd name="T67" fmla="*/ 0 h 711"/>
              <a:gd name="T68" fmla="*/ 2147483647 w 1383"/>
              <a:gd name="T69" fmla="*/ 2147483647 h 7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83"/>
              <a:gd name="T106" fmla="*/ 0 h 711"/>
              <a:gd name="T107" fmla="*/ 1383 w 1383"/>
              <a:gd name="T108" fmla="*/ 711 h 7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83" h="711">
                <a:moveTo>
                  <a:pt x="1354" y="33"/>
                </a:moveTo>
                <a:lnTo>
                  <a:pt x="1354" y="133"/>
                </a:lnTo>
                <a:lnTo>
                  <a:pt x="1383" y="356"/>
                </a:lnTo>
                <a:lnTo>
                  <a:pt x="1377" y="711"/>
                </a:lnTo>
                <a:lnTo>
                  <a:pt x="1371" y="711"/>
                </a:lnTo>
                <a:lnTo>
                  <a:pt x="1363" y="699"/>
                </a:lnTo>
                <a:lnTo>
                  <a:pt x="1348" y="698"/>
                </a:lnTo>
                <a:lnTo>
                  <a:pt x="1267" y="653"/>
                </a:lnTo>
                <a:lnTo>
                  <a:pt x="1265" y="655"/>
                </a:lnTo>
                <a:lnTo>
                  <a:pt x="1241" y="667"/>
                </a:lnTo>
                <a:lnTo>
                  <a:pt x="1202" y="659"/>
                </a:lnTo>
                <a:lnTo>
                  <a:pt x="1189" y="659"/>
                </a:lnTo>
                <a:lnTo>
                  <a:pt x="1179" y="667"/>
                </a:lnTo>
                <a:lnTo>
                  <a:pt x="1146" y="675"/>
                </a:lnTo>
                <a:lnTo>
                  <a:pt x="1114" y="676"/>
                </a:lnTo>
                <a:lnTo>
                  <a:pt x="1102" y="682"/>
                </a:lnTo>
                <a:lnTo>
                  <a:pt x="1075" y="699"/>
                </a:lnTo>
                <a:lnTo>
                  <a:pt x="1050" y="682"/>
                </a:lnTo>
                <a:lnTo>
                  <a:pt x="1033" y="676"/>
                </a:lnTo>
                <a:lnTo>
                  <a:pt x="1033" y="675"/>
                </a:lnTo>
                <a:lnTo>
                  <a:pt x="1033" y="671"/>
                </a:lnTo>
                <a:lnTo>
                  <a:pt x="1022" y="671"/>
                </a:lnTo>
                <a:lnTo>
                  <a:pt x="1010" y="676"/>
                </a:lnTo>
                <a:lnTo>
                  <a:pt x="1004" y="676"/>
                </a:lnTo>
                <a:lnTo>
                  <a:pt x="983" y="671"/>
                </a:lnTo>
                <a:lnTo>
                  <a:pt x="983" y="655"/>
                </a:lnTo>
                <a:lnTo>
                  <a:pt x="977" y="655"/>
                </a:lnTo>
                <a:lnTo>
                  <a:pt x="962" y="667"/>
                </a:lnTo>
                <a:lnTo>
                  <a:pt x="949" y="682"/>
                </a:lnTo>
                <a:lnTo>
                  <a:pt x="949" y="698"/>
                </a:lnTo>
                <a:lnTo>
                  <a:pt x="939" y="699"/>
                </a:lnTo>
                <a:lnTo>
                  <a:pt x="933" y="692"/>
                </a:lnTo>
                <a:lnTo>
                  <a:pt x="939" y="675"/>
                </a:lnTo>
                <a:lnTo>
                  <a:pt x="933" y="667"/>
                </a:lnTo>
                <a:lnTo>
                  <a:pt x="918" y="667"/>
                </a:lnTo>
                <a:lnTo>
                  <a:pt x="901" y="676"/>
                </a:lnTo>
                <a:lnTo>
                  <a:pt x="897" y="676"/>
                </a:lnTo>
                <a:lnTo>
                  <a:pt x="858" y="650"/>
                </a:lnTo>
                <a:lnTo>
                  <a:pt x="847" y="653"/>
                </a:lnTo>
                <a:lnTo>
                  <a:pt x="835" y="675"/>
                </a:lnTo>
                <a:lnTo>
                  <a:pt x="807" y="667"/>
                </a:lnTo>
                <a:lnTo>
                  <a:pt x="807" y="644"/>
                </a:lnTo>
                <a:lnTo>
                  <a:pt x="803" y="644"/>
                </a:lnTo>
                <a:lnTo>
                  <a:pt x="782" y="626"/>
                </a:lnTo>
                <a:lnTo>
                  <a:pt x="782" y="623"/>
                </a:lnTo>
                <a:lnTo>
                  <a:pt x="741" y="611"/>
                </a:lnTo>
                <a:lnTo>
                  <a:pt x="726" y="626"/>
                </a:lnTo>
                <a:lnTo>
                  <a:pt x="709" y="617"/>
                </a:lnTo>
                <a:lnTo>
                  <a:pt x="697" y="605"/>
                </a:lnTo>
                <a:lnTo>
                  <a:pt x="687" y="605"/>
                </a:lnTo>
                <a:lnTo>
                  <a:pt x="684" y="609"/>
                </a:lnTo>
                <a:lnTo>
                  <a:pt x="676" y="609"/>
                </a:lnTo>
                <a:lnTo>
                  <a:pt x="659" y="602"/>
                </a:lnTo>
                <a:lnTo>
                  <a:pt x="614" y="590"/>
                </a:lnTo>
                <a:lnTo>
                  <a:pt x="611" y="590"/>
                </a:lnTo>
                <a:lnTo>
                  <a:pt x="599" y="578"/>
                </a:lnTo>
                <a:lnTo>
                  <a:pt x="599" y="567"/>
                </a:lnTo>
                <a:lnTo>
                  <a:pt x="595" y="557"/>
                </a:lnTo>
                <a:lnTo>
                  <a:pt x="574" y="546"/>
                </a:lnTo>
                <a:lnTo>
                  <a:pt x="566" y="557"/>
                </a:lnTo>
                <a:lnTo>
                  <a:pt x="530" y="561"/>
                </a:lnTo>
                <a:lnTo>
                  <a:pt x="522" y="557"/>
                </a:lnTo>
                <a:lnTo>
                  <a:pt x="497" y="525"/>
                </a:lnTo>
                <a:lnTo>
                  <a:pt x="486" y="519"/>
                </a:lnTo>
                <a:lnTo>
                  <a:pt x="469" y="513"/>
                </a:lnTo>
                <a:lnTo>
                  <a:pt x="484" y="125"/>
                </a:lnTo>
                <a:lnTo>
                  <a:pt x="0" y="92"/>
                </a:lnTo>
                <a:lnTo>
                  <a:pt x="6" y="0"/>
                </a:lnTo>
                <a:lnTo>
                  <a:pt x="163" y="6"/>
                </a:lnTo>
                <a:lnTo>
                  <a:pt x="1354" y="33"/>
                </a:lnTo>
                <a:close/>
              </a:path>
            </a:pathLst>
          </a:custGeom>
          <a:solidFill>
            <a:srgbClr val="D8D8D8"/>
          </a:solidFill>
          <a:ln w="9525">
            <a:noFill/>
            <a:round/>
            <a:headEnd/>
            <a:tailEnd/>
          </a:ln>
        </p:spPr>
        <p:txBody>
          <a:bodyPr>
            <a:prstTxWarp prst="textNoShape">
              <a:avLst/>
            </a:prstTxWarp>
          </a:bodyPr>
          <a:lstStyle/>
          <a:p>
            <a:pPr>
              <a:buFont typeface="Wingdings" charset="2"/>
              <a:buNone/>
            </a:pPr>
            <a:endParaRPr lang="en-US">
              <a:latin typeface="Impact" charset="0"/>
            </a:endParaRPr>
          </a:p>
        </p:txBody>
      </p:sp>
      <p:sp>
        <p:nvSpPr>
          <p:cNvPr id="36035" name="Rectangle 175"/>
          <p:cNvSpPr>
            <a:spLocks noChangeArrowheads="1"/>
          </p:cNvSpPr>
          <p:nvPr/>
        </p:nvSpPr>
        <p:spPr bwMode="auto">
          <a:xfrm>
            <a:off x="4330700" y="3819525"/>
            <a:ext cx="206375"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OK</a:t>
            </a:r>
            <a:endParaRPr lang="en-US"/>
          </a:p>
        </p:txBody>
      </p:sp>
      <p:sp>
        <p:nvSpPr>
          <p:cNvPr id="36036" name="Freeform 176"/>
          <p:cNvSpPr>
            <a:spLocks/>
          </p:cNvSpPr>
          <p:nvPr/>
        </p:nvSpPr>
        <p:spPr bwMode="auto">
          <a:xfrm>
            <a:off x="3689350" y="3659188"/>
            <a:ext cx="1098550" cy="565150"/>
          </a:xfrm>
          <a:custGeom>
            <a:avLst/>
            <a:gdLst>
              <a:gd name="T0" fmla="*/ 2147483647 w 1383"/>
              <a:gd name="T1" fmla="*/ 2147483647 h 711"/>
              <a:gd name="T2" fmla="*/ 2147483647 w 1383"/>
              <a:gd name="T3" fmla="*/ 2147483647 h 711"/>
              <a:gd name="T4" fmla="*/ 2147483647 w 1383"/>
              <a:gd name="T5" fmla="*/ 2147483647 h 711"/>
              <a:gd name="T6" fmla="*/ 2147483647 w 1383"/>
              <a:gd name="T7" fmla="*/ 2147483647 h 711"/>
              <a:gd name="T8" fmla="*/ 2147483647 w 1383"/>
              <a:gd name="T9" fmla="*/ 2147483647 h 711"/>
              <a:gd name="T10" fmla="*/ 2147483647 w 1383"/>
              <a:gd name="T11" fmla="*/ 2147483647 h 711"/>
              <a:gd name="T12" fmla="*/ 2147483647 w 1383"/>
              <a:gd name="T13" fmla="*/ 2147483647 h 711"/>
              <a:gd name="T14" fmla="*/ 2147483647 w 1383"/>
              <a:gd name="T15" fmla="*/ 2147483647 h 711"/>
              <a:gd name="T16" fmla="*/ 2147483647 w 1383"/>
              <a:gd name="T17" fmla="*/ 2147483647 h 711"/>
              <a:gd name="T18" fmla="*/ 2147483647 w 1383"/>
              <a:gd name="T19" fmla="*/ 2147483647 h 711"/>
              <a:gd name="T20" fmla="*/ 2147483647 w 1383"/>
              <a:gd name="T21" fmla="*/ 2147483647 h 711"/>
              <a:gd name="T22" fmla="*/ 2147483647 w 1383"/>
              <a:gd name="T23" fmla="*/ 2147483647 h 711"/>
              <a:gd name="T24" fmla="*/ 2147483647 w 1383"/>
              <a:gd name="T25" fmla="*/ 2147483647 h 711"/>
              <a:gd name="T26" fmla="*/ 2147483647 w 1383"/>
              <a:gd name="T27" fmla="*/ 2147483647 h 711"/>
              <a:gd name="T28" fmla="*/ 2147483647 w 1383"/>
              <a:gd name="T29" fmla="*/ 2147483647 h 711"/>
              <a:gd name="T30" fmla="*/ 2147483647 w 1383"/>
              <a:gd name="T31" fmla="*/ 2147483647 h 711"/>
              <a:gd name="T32" fmla="*/ 2147483647 w 1383"/>
              <a:gd name="T33" fmla="*/ 2147483647 h 711"/>
              <a:gd name="T34" fmla="*/ 2147483647 w 1383"/>
              <a:gd name="T35" fmla="*/ 2147483647 h 711"/>
              <a:gd name="T36" fmla="*/ 2147483647 w 1383"/>
              <a:gd name="T37" fmla="*/ 2147483647 h 711"/>
              <a:gd name="T38" fmla="*/ 2147483647 w 1383"/>
              <a:gd name="T39" fmla="*/ 2147483647 h 711"/>
              <a:gd name="T40" fmla="*/ 2147483647 w 1383"/>
              <a:gd name="T41" fmla="*/ 2147483647 h 711"/>
              <a:gd name="T42" fmla="*/ 2147483647 w 1383"/>
              <a:gd name="T43" fmla="*/ 2147483647 h 711"/>
              <a:gd name="T44" fmla="*/ 2147483647 w 1383"/>
              <a:gd name="T45" fmla="*/ 2147483647 h 711"/>
              <a:gd name="T46" fmla="*/ 2147483647 w 1383"/>
              <a:gd name="T47" fmla="*/ 2147483647 h 711"/>
              <a:gd name="T48" fmla="*/ 2147483647 w 1383"/>
              <a:gd name="T49" fmla="*/ 2147483647 h 711"/>
              <a:gd name="T50" fmla="*/ 2147483647 w 1383"/>
              <a:gd name="T51" fmla="*/ 2147483647 h 711"/>
              <a:gd name="T52" fmla="*/ 2147483647 w 1383"/>
              <a:gd name="T53" fmla="*/ 2147483647 h 711"/>
              <a:gd name="T54" fmla="*/ 2147483647 w 1383"/>
              <a:gd name="T55" fmla="*/ 2147483647 h 711"/>
              <a:gd name="T56" fmla="*/ 2147483647 w 1383"/>
              <a:gd name="T57" fmla="*/ 2147483647 h 711"/>
              <a:gd name="T58" fmla="*/ 2147483647 w 1383"/>
              <a:gd name="T59" fmla="*/ 2147483647 h 711"/>
              <a:gd name="T60" fmla="*/ 2147483647 w 1383"/>
              <a:gd name="T61" fmla="*/ 2147483647 h 711"/>
              <a:gd name="T62" fmla="*/ 2147483647 w 1383"/>
              <a:gd name="T63" fmla="*/ 2147483647 h 711"/>
              <a:gd name="T64" fmla="*/ 2147483647 w 1383"/>
              <a:gd name="T65" fmla="*/ 2147483647 h 711"/>
              <a:gd name="T66" fmla="*/ 2147483647 w 1383"/>
              <a:gd name="T67" fmla="*/ 0 h 711"/>
              <a:gd name="T68" fmla="*/ 2147483647 w 1383"/>
              <a:gd name="T69" fmla="*/ 2147483647 h 71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83"/>
              <a:gd name="T106" fmla="*/ 0 h 711"/>
              <a:gd name="T107" fmla="*/ 1383 w 1383"/>
              <a:gd name="T108" fmla="*/ 711 h 711"/>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83" h="711">
                <a:moveTo>
                  <a:pt x="1354" y="33"/>
                </a:moveTo>
                <a:lnTo>
                  <a:pt x="1354" y="133"/>
                </a:lnTo>
                <a:lnTo>
                  <a:pt x="1383" y="356"/>
                </a:lnTo>
                <a:lnTo>
                  <a:pt x="1377" y="711"/>
                </a:lnTo>
                <a:lnTo>
                  <a:pt x="1371" y="711"/>
                </a:lnTo>
                <a:lnTo>
                  <a:pt x="1363" y="699"/>
                </a:lnTo>
                <a:lnTo>
                  <a:pt x="1348" y="698"/>
                </a:lnTo>
                <a:lnTo>
                  <a:pt x="1267" y="653"/>
                </a:lnTo>
                <a:lnTo>
                  <a:pt x="1265" y="655"/>
                </a:lnTo>
                <a:lnTo>
                  <a:pt x="1241" y="667"/>
                </a:lnTo>
                <a:lnTo>
                  <a:pt x="1202" y="659"/>
                </a:lnTo>
                <a:lnTo>
                  <a:pt x="1189" y="659"/>
                </a:lnTo>
                <a:lnTo>
                  <a:pt x="1179" y="667"/>
                </a:lnTo>
                <a:lnTo>
                  <a:pt x="1146" y="675"/>
                </a:lnTo>
                <a:lnTo>
                  <a:pt x="1114" y="676"/>
                </a:lnTo>
                <a:lnTo>
                  <a:pt x="1102" y="682"/>
                </a:lnTo>
                <a:lnTo>
                  <a:pt x="1075" y="699"/>
                </a:lnTo>
                <a:lnTo>
                  <a:pt x="1050" y="682"/>
                </a:lnTo>
                <a:lnTo>
                  <a:pt x="1033" y="676"/>
                </a:lnTo>
                <a:lnTo>
                  <a:pt x="1033" y="675"/>
                </a:lnTo>
                <a:lnTo>
                  <a:pt x="1033" y="671"/>
                </a:lnTo>
                <a:lnTo>
                  <a:pt x="1022" y="671"/>
                </a:lnTo>
                <a:lnTo>
                  <a:pt x="1010" y="676"/>
                </a:lnTo>
                <a:lnTo>
                  <a:pt x="1004" y="676"/>
                </a:lnTo>
                <a:lnTo>
                  <a:pt x="983" y="671"/>
                </a:lnTo>
                <a:lnTo>
                  <a:pt x="983" y="655"/>
                </a:lnTo>
                <a:lnTo>
                  <a:pt x="977" y="655"/>
                </a:lnTo>
                <a:lnTo>
                  <a:pt x="962" y="667"/>
                </a:lnTo>
                <a:lnTo>
                  <a:pt x="949" y="682"/>
                </a:lnTo>
                <a:lnTo>
                  <a:pt x="949" y="698"/>
                </a:lnTo>
                <a:lnTo>
                  <a:pt x="939" y="699"/>
                </a:lnTo>
                <a:lnTo>
                  <a:pt x="933" y="692"/>
                </a:lnTo>
                <a:lnTo>
                  <a:pt x="939" y="675"/>
                </a:lnTo>
                <a:lnTo>
                  <a:pt x="933" y="667"/>
                </a:lnTo>
                <a:lnTo>
                  <a:pt x="918" y="667"/>
                </a:lnTo>
                <a:lnTo>
                  <a:pt x="901" y="676"/>
                </a:lnTo>
                <a:lnTo>
                  <a:pt x="897" y="676"/>
                </a:lnTo>
                <a:lnTo>
                  <a:pt x="858" y="650"/>
                </a:lnTo>
                <a:lnTo>
                  <a:pt x="847" y="653"/>
                </a:lnTo>
                <a:lnTo>
                  <a:pt x="835" y="675"/>
                </a:lnTo>
                <a:lnTo>
                  <a:pt x="807" y="667"/>
                </a:lnTo>
                <a:lnTo>
                  <a:pt x="807" y="644"/>
                </a:lnTo>
                <a:lnTo>
                  <a:pt x="803" y="644"/>
                </a:lnTo>
                <a:lnTo>
                  <a:pt x="782" y="626"/>
                </a:lnTo>
                <a:lnTo>
                  <a:pt x="782" y="623"/>
                </a:lnTo>
                <a:lnTo>
                  <a:pt x="741" y="611"/>
                </a:lnTo>
                <a:lnTo>
                  <a:pt x="726" y="626"/>
                </a:lnTo>
                <a:lnTo>
                  <a:pt x="709" y="617"/>
                </a:lnTo>
                <a:lnTo>
                  <a:pt x="697" y="605"/>
                </a:lnTo>
                <a:lnTo>
                  <a:pt x="687" y="605"/>
                </a:lnTo>
                <a:lnTo>
                  <a:pt x="684" y="609"/>
                </a:lnTo>
                <a:lnTo>
                  <a:pt x="676" y="609"/>
                </a:lnTo>
                <a:lnTo>
                  <a:pt x="659" y="602"/>
                </a:lnTo>
                <a:lnTo>
                  <a:pt x="614" y="590"/>
                </a:lnTo>
                <a:lnTo>
                  <a:pt x="611" y="590"/>
                </a:lnTo>
                <a:lnTo>
                  <a:pt x="599" y="578"/>
                </a:lnTo>
                <a:lnTo>
                  <a:pt x="599" y="567"/>
                </a:lnTo>
                <a:lnTo>
                  <a:pt x="595" y="557"/>
                </a:lnTo>
                <a:lnTo>
                  <a:pt x="574" y="546"/>
                </a:lnTo>
                <a:lnTo>
                  <a:pt x="566" y="557"/>
                </a:lnTo>
                <a:lnTo>
                  <a:pt x="530" y="561"/>
                </a:lnTo>
                <a:lnTo>
                  <a:pt x="522" y="557"/>
                </a:lnTo>
                <a:lnTo>
                  <a:pt x="497" y="525"/>
                </a:lnTo>
                <a:lnTo>
                  <a:pt x="486" y="519"/>
                </a:lnTo>
                <a:lnTo>
                  <a:pt x="469" y="513"/>
                </a:lnTo>
                <a:lnTo>
                  <a:pt x="484" y="125"/>
                </a:lnTo>
                <a:lnTo>
                  <a:pt x="0" y="92"/>
                </a:lnTo>
                <a:lnTo>
                  <a:pt x="6" y="0"/>
                </a:lnTo>
                <a:lnTo>
                  <a:pt x="163" y="6"/>
                </a:lnTo>
                <a:lnTo>
                  <a:pt x="1354" y="33"/>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179" name="Freeform 177"/>
          <p:cNvSpPr>
            <a:spLocks/>
          </p:cNvSpPr>
          <p:nvPr/>
        </p:nvSpPr>
        <p:spPr bwMode="auto">
          <a:xfrm>
            <a:off x="3138488" y="3711575"/>
            <a:ext cx="1789112" cy="1773238"/>
          </a:xfrm>
          <a:custGeom>
            <a:avLst/>
            <a:gdLst/>
            <a:ahLst/>
            <a:cxnLst>
              <a:cxn ang="0">
                <a:pos x="2151" y="649"/>
              </a:cxn>
              <a:cxn ang="0">
                <a:pos x="2195" y="989"/>
              </a:cxn>
              <a:cxn ang="0">
                <a:pos x="2225" y="1077"/>
              </a:cxn>
              <a:cxn ang="0">
                <a:pos x="2254" y="1168"/>
              </a:cxn>
              <a:cxn ang="0">
                <a:pos x="2225" y="1256"/>
              </a:cxn>
              <a:cxn ang="0">
                <a:pos x="2225" y="1329"/>
              </a:cxn>
              <a:cxn ang="0">
                <a:pos x="2195" y="1417"/>
              </a:cxn>
              <a:cxn ang="0">
                <a:pos x="2093" y="1477"/>
              </a:cxn>
              <a:cxn ang="0">
                <a:pos x="2049" y="1433"/>
              </a:cxn>
              <a:cxn ang="0">
                <a:pos x="2033" y="1508"/>
              </a:cxn>
              <a:cxn ang="0">
                <a:pos x="1872" y="1640"/>
              </a:cxn>
              <a:cxn ang="0">
                <a:pos x="1784" y="1655"/>
              </a:cxn>
              <a:cxn ang="0">
                <a:pos x="1755" y="1700"/>
              </a:cxn>
              <a:cxn ang="0">
                <a:pos x="1682" y="1713"/>
              </a:cxn>
              <a:cxn ang="0">
                <a:pos x="1667" y="1757"/>
              </a:cxn>
              <a:cxn ang="0">
                <a:pos x="1622" y="1773"/>
              </a:cxn>
              <a:cxn ang="0">
                <a:pos x="1594" y="1817"/>
              </a:cxn>
              <a:cxn ang="0">
                <a:pos x="1578" y="1923"/>
              </a:cxn>
              <a:cxn ang="0">
                <a:pos x="1565" y="1967"/>
              </a:cxn>
              <a:cxn ang="0">
                <a:pos x="1594" y="2188"/>
              </a:cxn>
              <a:cxn ang="0">
                <a:pos x="1565" y="2234"/>
              </a:cxn>
              <a:cxn ang="0">
                <a:pos x="1419" y="2188"/>
              </a:cxn>
              <a:cxn ang="0">
                <a:pos x="1273" y="2113"/>
              </a:cxn>
              <a:cxn ang="0">
                <a:pos x="1198" y="1936"/>
              </a:cxn>
              <a:cxn ang="0">
                <a:pos x="1154" y="1848"/>
              </a:cxn>
              <a:cxn ang="0">
                <a:pos x="1052" y="1700"/>
              </a:cxn>
              <a:cxn ang="0">
                <a:pos x="935" y="1492"/>
              </a:cxn>
              <a:cxn ang="0">
                <a:pos x="875" y="1433"/>
              </a:cxn>
              <a:cxn ang="0">
                <a:pos x="789" y="1388"/>
              </a:cxn>
              <a:cxn ang="0">
                <a:pos x="701" y="1373"/>
              </a:cxn>
              <a:cxn ang="0">
                <a:pos x="643" y="1417"/>
              </a:cxn>
              <a:cxn ang="0">
                <a:pos x="555" y="1536"/>
              </a:cxn>
              <a:cxn ang="0">
                <a:pos x="305" y="1358"/>
              </a:cxn>
              <a:cxn ang="0">
                <a:pos x="276" y="1225"/>
              </a:cxn>
              <a:cxn ang="0">
                <a:pos x="188" y="1123"/>
              </a:cxn>
              <a:cxn ang="0">
                <a:pos x="42" y="929"/>
              </a:cxn>
              <a:cxn ang="0">
                <a:pos x="0" y="885"/>
              </a:cxn>
              <a:cxn ang="0">
                <a:pos x="1185" y="28"/>
              </a:cxn>
              <a:cxn ang="0">
                <a:pos x="1213" y="472"/>
              </a:cxn>
              <a:cxn ang="0">
                <a:pos x="1286" y="472"/>
              </a:cxn>
              <a:cxn ang="0">
                <a:pos x="1346" y="516"/>
              </a:cxn>
              <a:cxn ang="0">
                <a:pos x="1404" y="530"/>
              </a:cxn>
              <a:cxn ang="0">
                <a:pos x="1478" y="545"/>
              </a:cxn>
              <a:cxn ang="0">
                <a:pos x="1536" y="589"/>
              </a:cxn>
              <a:cxn ang="0">
                <a:pos x="1607" y="589"/>
              </a:cxn>
              <a:cxn ang="0">
                <a:pos x="1638" y="618"/>
              </a:cxn>
              <a:cxn ang="0">
                <a:pos x="1682" y="574"/>
              </a:cxn>
              <a:cxn ang="0">
                <a:pos x="1726" y="589"/>
              </a:cxn>
              <a:cxn ang="0">
                <a:pos x="1815" y="589"/>
              </a:cxn>
              <a:cxn ang="0">
                <a:pos x="1901" y="574"/>
              </a:cxn>
              <a:cxn ang="0">
                <a:pos x="2062" y="618"/>
              </a:cxn>
            </a:cxnLst>
            <a:rect l="0" t="0" r="r" b="b"/>
            <a:pathLst>
              <a:path w="2254" h="2234">
                <a:moveTo>
                  <a:pt x="2078" y="618"/>
                </a:moveTo>
                <a:lnTo>
                  <a:pt x="2106" y="649"/>
                </a:lnTo>
                <a:lnTo>
                  <a:pt x="2137" y="633"/>
                </a:lnTo>
                <a:lnTo>
                  <a:pt x="2151" y="649"/>
                </a:lnTo>
                <a:lnTo>
                  <a:pt x="2151" y="753"/>
                </a:lnTo>
                <a:lnTo>
                  <a:pt x="2166" y="960"/>
                </a:lnTo>
                <a:lnTo>
                  <a:pt x="2166" y="974"/>
                </a:lnTo>
                <a:lnTo>
                  <a:pt x="2195" y="989"/>
                </a:lnTo>
                <a:lnTo>
                  <a:pt x="2210" y="1033"/>
                </a:lnTo>
                <a:lnTo>
                  <a:pt x="2210" y="1048"/>
                </a:lnTo>
                <a:lnTo>
                  <a:pt x="2210" y="1062"/>
                </a:lnTo>
                <a:lnTo>
                  <a:pt x="2225" y="1077"/>
                </a:lnTo>
                <a:lnTo>
                  <a:pt x="2225" y="1093"/>
                </a:lnTo>
                <a:lnTo>
                  <a:pt x="2225" y="1108"/>
                </a:lnTo>
                <a:lnTo>
                  <a:pt x="2239" y="1137"/>
                </a:lnTo>
                <a:lnTo>
                  <a:pt x="2254" y="1168"/>
                </a:lnTo>
                <a:lnTo>
                  <a:pt x="2254" y="1181"/>
                </a:lnTo>
                <a:lnTo>
                  <a:pt x="2239" y="1225"/>
                </a:lnTo>
                <a:lnTo>
                  <a:pt x="2239" y="1241"/>
                </a:lnTo>
                <a:lnTo>
                  <a:pt x="2225" y="1256"/>
                </a:lnTo>
                <a:lnTo>
                  <a:pt x="2225" y="1285"/>
                </a:lnTo>
                <a:lnTo>
                  <a:pt x="2225" y="1300"/>
                </a:lnTo>
                <a:lnTo>
                  <a:pt x="2225" y="1314"/>
                </a:lnTo>
                <a:lnTo>
                  <a:pt x="2225" y="1329"/>
                </a:lnTo>
                <a:lnTo>
                  <a:pt x="2210" y="1373"/>
                </a:lnTo>
                <a:lnTo>
                  <a:pt x="2210" y="1388"/>
                </a:lnTo>
                <a:lnTo>
                  <a:pt x="2195" y="1402"/>
                </a:lnTo>
                <a:lnTo>
                  <a:pt x="2195" y="1417"/>
                </a:lnTo>
                <a:lnTo>
                  <a:pt x="2195" y="1433"/>
                </a:lnTo>
                <a:lnTo>
                  <a:pt x="2210" y="1433"/>
                </a:lnTo>
                <a:lnTo>
                  <a:pt x="2166" y="1446"/>
                </a:lnTo>
                <a:lnTo>
                  <a:pt x="2093" y="1477"/>
                </a:lnTo>
                <a:lnTo>
                  <a:pt x="2078" y="1461"/>
                </a:lnTo>
                <a:lnTo>
                  <a:pt x="2049" y="1477"/>
                </a:lnTo>
                <a:lnTo>
                  <a:pt x="2049" y="1461"/>
                </a:lnTo>
                <a:lnTo>
                  <a:pt x="2049" y="1433"/>
                </a:lnTo>
                <a:lnTo>
                  <a:pt x="2033" y="1433"/>
                </a:lnTo>
                <a:lnTo>
                  <a:pt x="2005" y="1446"/>
                </a:lnTo>
                <a:lnTo>
                  <a:pt x="2005" y="1477"/>
                </a:lnTo>
                <a:lnTo>
                  <a:pt x="2033" y="1508"/>
                </a:lnTo>
                <a:lnTo>
                  <a:pt x="2020" y="1508"/>
                </a:lnTo>
                <a:lnTo>
                  <a:pt x="1976" y="1552"/>
                </a:lnTo>
                <a:lnTo>
                  <a:pt x="1960" y="1581"/>
                </a:lnTo>
                <a:lnTo>
                  <a:pt x="1872" y="1640"/>
                </a:lnTo>
                <a:lnTo>
                  <a:pt x="1815" y="1655"/>
                </a:lnTo>
                <a:lnTo>
                  <a:pt x="1799" y="1669"/>
                </a:lnTo>
                <a:lnTo>
                  <a:pt x="1784" y="1669"/>
                </a:lnTo>
                <a:lnTo>
                  <a:pt x="1784" y="1655"/>
                </a:lnTo>
                <a:lnTo>
                  <a:pt x="1770" y="1655"/>
                </a:lnTo>
                <a:lnTo>
                  <a:pt x="1726" y="1669"/>
                </a:lnTo>
                <a:lnTo>
                  <a:pt x="1726" y="1684"/>
                </a:lnTo>
                <a:lnTo>
                  <a:pt x="1755" y="1700"/>
                </a:lnTo>
                <a:lnTo>
                  <a:pt x="1755" y="1713"/>
                </a:lnTo>
                <a:lnTo>
                  <a:pt x="1711" y="1713"/>
                </a:lnTo>
                <a:lnTo>
                  <a:pt x="1695" y="1713"/>
                </a:lnTo>
                <a:lnTo>
                  <a:pt x="1682" y="1713"/>
                </a:lnTo>
                <a:lnTo>
                  <a:pt x="1682" y="1728"/>
                </a:lnTo>
                <a:lnTo>
                  <a:pt x="1682" y="1744"/>
                </a:lnTo>
                <a:lnTo>
                  <a:pt x="1682" y="1757"/>
                </a:lnTo>
                <a:lnTo>
                  <a:pt x="1667" y="1757"/>
                </a:lnTo>
                <a:lnTo>
                  <a:pt x="1651" y="1744"/>
                </a:lnTo>
                <a:lnTo>
                  <a:pt x="1651" y="1757"/>
                </a:lnTo>
                <a:lnTo>
                  <a:pt x="1638" y="1757"/>
                </a:lnTo>
                <a:lnTo>
                  <a:pt x="1622" y="1773"/>
                </a:lnTo>
                <a:lnTo>
                  <a:pt x="1638" y="1773"/>
                </a:lnTo>
                <a:lnTo>
                  <a:pt x="1638" y="1801"/>
                </a:lnTo>
                <a:lnTo>
                  <a:pt x="1607" y="1832"/>
                </a:lnTo>
                <a:lnTo>
                  <a:pt x="1594" y="1817"/>
                </a:lnTo>
                <a:lnTo>
                  <a:pt x="1578" y="1832"/>
                </a:lnTo>
                <a:lnTo>
                  <a:pt x="1578" y="1863"/>
                </a:lnTo>
                <a:lnTo>
                  <a:pt x="1594" y="1863"/>
                </a:lnTo>
                <a:lnTo>
                  <a:pt x="1578" y="1923"/>
                </a:lnTo>
                <a:lnTo>
                  <a:pt x="1550" y="1923"/>
                </a:lnTo>
                <a:lnTo>
                  <a:pt x="1550" y="1936"/>
                </a:lnTo>
                <a:lnTo>
                  <a:pt x="1565" y="1951"/>
                </a:lnTo>
                <a:lnTo>
                  <a:pt x="1565" y="1967"/>
                </a:lnTo>
                <a:lnTo>
                  <a:pt x="1550" y="2024"/>
                </a:lnTo>
                <a:lnTo>
                  <a:pt x="1550" y="2055"/>
                </a:lnTo>
                <a:lnTo>
                  <a:pt x="1578" y="2157"/>
                </a:lnTo>
                <a:lnTo>
                  <a:pt x="1594" y="2188"/>
                </a:lnTo>
                <a:lnTo>
                  <a:pt x="1607" y="2188"/>
                </a:lnTo>
                <a:lnTo>
                  <a:pt x="1607" y="2201"/>
                </a:lnTo>
                <a:lnTo>
                  <a:pt x="1594" y="2201"/>
                </a:lnTo>
                <a:lnTo>
                  <a:pt x="1565" y="2234"/>
                </a:lnTo>
                <a:lnTo>
                  <a:pt x="1550" y="2216"/>
                </a:lnTo>
                <a:lnTo>
                  <a:pt x="1507" y="2188"/>
                </a:lnTo>
                <a:lnTo>
                  <a:pt x="1492" y="2188"/>
                </a:lnTo>
                <a:lnTo>
                  <a:pt x="1419" y="2188"/>
                </a:lnTo>
                <a:lnTo>
                  <a:pt x="1361" y="2143"/>
                </a:lnTo>
                <a:lnTo>
                  <a:pt x="1317" y="2128"/>
                </a:lnTo>
                <a:lnTo>
                  <a:pt x="1286" y="2113"/>
                </a:lnTo>
                <a:lnTo>
                  <a:pt x="1273" y="2113"/>
                </a:lnTo>
                <a:lnTo>
                  <a:pt x="1258" y="2084"/>
                </a:lnTo>
                <a:lnTo>
                  <a:pt x="1213" y="2011"/>
                </a:lnTo>
                <a:lnTo>
                  <a:pt x="1213" y="1996"/>
                </a:lnTo>
                <a:lnTo>
                  <a:pt x="1198" y="1936"/>
                </a:lnTo>
                <a:lnTo>
                  <a:pt x="1185" y="1923"/>
                </a:lnTo>
                <a:lnTo>
                  <a:pt x="1185" y="1878"/>
                </a:lnTo>
                <a:lnTo>
                  <a:pt x="1169" y="1848"/>
                </a:lnTo>
                <a:lnTo>
                  <a:pt x="1154" y="1848"/>
                </a:lnTo>
                <a:lnTo>
                  <a:pt x="1112" y="1801"/>
                </a:lnTo>
                <a:lnTo>
                  <a:pt x="1112" y="1788"/>
                </a:lnTo>
                <a:lnTo>
                  <a:pt x="1052" y="1713"/>
                </a:lnTo>
                <a:lnTo>
                  <a:pt x="1052" y="1700"/>
                </a:lnTo>
                <a:lnTo>
                  <a:pt x="993" y="1567"/>
                </a:lnTo>
                <a:lnTo>
                  <a:pt x="993" y="1552"/>
                </a:lnTo>
                <a:lnTo>
                  <a:pt x="979" y="1523"/>
                </a:lnTo>
                <a:lnTo>
                  <a:pt x="935" y="1492"/>
                </a:lnTo>
                <a:lnTo>
                  <a:pt x="920" y="1461"/>
                </a:lnTo>
                <a:lnTo>
                  <a:pt x="906" y="1461"/>
                </a:lnTo>
                <a:lnTo>
                  <a:pt x="891" y="1446"/>
                </a:lnTo>
                <a:lnTo>
                  <a:pt x="875" y="1433"/>
                </a:lnTo>
                <a:lnTo>
                  <a:pt x="847" y="1402"/>
                </a:lnTo>
                <a:lnTo>
                  <a:pt x="831" y="1402"/>
                </a:lnTo>
                <a:lnTo>
                  <a:pt x="802" y="1402"/>
                </a:lnTo>
                <a:lnTo>
                  <a:pt x="789" y="1388"/>
                </a:lnTo>
                <a:lnTo>
                  <a:pt x="745" y="1388"/>
                </a:lnTo>
                <a:lnTo>
                  <a:pt x="731" y="1373"/>
                </a:lnTo>
                <a:lnTo>
                  <a:pt x="716" y="1373"/>
                </a:lnTo>
                <a:lnTo>
                  <a:pt x="701" y="1373"/>
                </a:lnTo>
                <a:lnTo>
                  <a:pt x="701" y="1388"/>
                </a:lnTo>
                <a:lnTo>
                  <a:pt x="672" y="1388"/>
                </a:lnTo>
                <a:lnTo>
                  <a:pt x="658" y="1388"/>
                </a:lnTo>
                <a:lnTo>
                  <a:pt x="643" y="1417"/>
                </a:lnTo>
                <a:lnTo>
                  <a:pt x="599" y="1508"/>
                </a:lnTo>
                <a:lnTo>
                  <a:pt x="584" y="1523"/>
                </a:lnTo>
                <a:lnTo>
                  <a:pt x="570" y="1536"/>
                </a:lnTo>
                <a:lnTo>
                  <a:pt x="555" y="1536"/>
                </a:lnTo>
                <a:lnTo>
                  <a:pt x="539" y="1536"/>
                </a:lnTo>
                <a:lnTo>
                  <a:pt x="453" y="1492"/>
                </a:lnTo>
                <a:lnTo>
                  <a:pt x="334" y="1402"/>
                </a:lnTo>
                <a:lnTo>
                  <a:pt x="305" y="1358"/>
                </a:lnTo>
                <a:lnTo>
                  <a:pt x="290" y="1329"/>
                </a:lnTo>
                <a:lnTo>
                  <a:pt x="305" y="1269"/>
                </a:lnTo>
                <a:lnTo>
                  <a:pt x="276" y="1241"/>
                </a:lnTo>
                <a:lnTo>
                  <a:pt x="276" y="1225"/>
                </a:lnTo>
                <a:lnTo>
                  <a:pt x="276" y="1212"/>
                </a:lnTo>
                <a:lnTo>
                  <a:pt x="276" y="1196"/>
                </a:lnTo>
                <a:lnTo>
                  <a:pt x="261" y="1181"/>
                </a:lnTo>
                <a:lnTo>
                  <a:pt x="188" y="1123"/>
                </a:lnTo>
                <a:lnTo>
                  <a:pt x="84" y="1004"/>
                </a:lnTo>
                <a:lnTo>
                  <a:pt x="55" y="989"/>
                </a:lnTo>
                <a:lnTo>
                  <a:pt x="42" y="960"/>
                </a:lnTo>
                <a:lnTo>
                  <a:pt x="42" y="929"/>
                </a:lnTo>
                <a:lnTo>
                  <a:pt x="13" y="916"/>
                </a:lnTo>
                <a:lnTo>
                  <a:pt x="0" y="901"/>
                </a:lnTo>
                <a:lnTo>
                  <a:pt x="13" y="885"/>
                </a:lnTo>
                <a:lnTo>
                  <a:pt x="0" y="885"/>
                </a:lnTo>
                <a:lnTo>
                  <a:pt x="0" y="872"/>
                </a:lnTo>
                <a:lnTo>
                  <a:pt x="614" y="929"/>
                </a:lnTo>
                <a:lnTo>
                  <a:pt x="687" y="0"/>
                </a:lnTo>
                <a:lnTo>
                  <a:pt x="1185" y="28"/>
                </a:lnTo>
                <a:lnTo>
                  <a:pt x="1154" y="428"/>
                </a:lnTo>
                <a:lnTo>
                  <a:pt x="1185" y="428"/>
                </a:lnTo>
                <a:lnTo>
                  <a:pt x="1185" y="441"/>
                </a:lnTo>
                <a:lnTo>
                  <a:pt x="1213" y="472"/>
                </a:lnTo>
                <a:lnTo>
                  <a:pt x="1229" y="472"/>
                </a:lnTo>
                <a:lnTo>
                  <a:pt x="1258" y="472"/>
                </a:lnTo>
                <a:lnTo>
                  <a:pt x="1273" y="457"/>
                </a:lnTo>
                <a:lnTo>
                  <a:pt x="1286" y="472"/>
                </a:lnTo>
                <a:lnTo>
                  <a:pt x="1286" y="486"/>
                </a:lnTo>
                <a:lnTo>
                  <a:pt x="1302" y="501"/>
                </a:lnTo>
                <a:lnTo>
                  <a:pt x="1317" y="501"/>
                </a:lnTo>
                <a:lnTo>
                  <a:pt x="1346" y="516"/>
                </a:lnTo>
                <a:lnTo>
                  <a:pt x="1375" y="530"/>
                </a:lnTo>
                <a:lnTo>
                  <a:pt x="1375" y="516"/>
                </a:lnTo>
                <a:lnTo>
                  <a:pt x="1390" y="516"/>
                </a:lnTo>
                <a:lnTo>
                  <a:pt x="1404" y="530"/>
                </a:lnTo>
                <a:lnTo>
                  <a:pt x="1419" y="545"/>
                </a:lnTo>
                <a:lnTo>
                  <a:pt x="1434" y="530"/>
                </a:lnTo>
                <a:lnTo>
                  <a:pt x="1478" y="530"/>
                </a:lnTo>
                <a:lnTo>
                  <a:pt x="1478" y="545"/>
                </a:lnTo>
                <a:lnTo>
                  <a:pt x="1492" y="560"/>
                </a:lnTo>
                <a:lnTo>
                  <a:pt x="1507" y="560"/>
                </a:lnTo>
                <a:lnTo>
                  <a:pt x="1507" y="589"/>
                </a:lnTo>
                <a:lnTo>
                  <a:pt x="1536" y="589"/>
                </a:lnTo>
                <a:lnTo>
                  <a:pt x="1536" y="574"/>
                </a:lnTo>
                <a:lnTo>
                  <a:pt x="1550" y="560"/>
                </a:lnTo>
                <a:lnTo>
                  <a:pt x="1594" y="589"/>
                </a:lnTo>
                <a:lnTo>
                  <a:pt x="1607" y="589"/>
                </a:lnTo>
                <a:lnTo>
                  <a:pt x="1622" y="589"/>
                </a:lnTo>
                <a:lnTo>
                  <a:pt x="1638" y="589"/>
                </a:lnTo>
                <a:lnTo>
                  <a:pt x="1622" y="605"/>
                </a:lnTo>
                <a:lnTo>
                  <a:pt x="1638" y="618"/>
                </a:lnTo>
                <a:lnTo>
                  <a:pt x="1638" y="589"/>
                </a:lnTo>
                <a:lnTo>
                  <a:pt x="1651" y="589"/>
                </a:lnTo>
                <a:lnTo>
                  <a:pt x="1667" y="574"/>
                </a:lnTo>
                <a:lnTo>
                  <a:pt x="1682" y="574"/>
                </a:lnTo>
                <a:lnTo>
                  <a:pt x="1682" y="589"/>
                </a:lnTo>
                <a:lnTo>
                  <a:pt x="1695" y="589"/>
                </a:lnTo>
                <a:lnTo>
                  <a:pt x="1711" y="589"/>
                </a:lnTo>
                <a:lnTo>
                  <a:pt x="1726" y="589"/>
                </a:lnTo>
                <a:lnTo>
                  <a:pt x="1740" y="589"/>
                </a:lnTo>
                <a:lnTo>
                  <a:pt x="1770" y="618"/>
                </a:lnTo>
                <a:lnTo>
                  <a:pt x="1799" y="589"/>
                </a:lnTo>
                <a:lnTo>
                  <a:pt x="1815" y="589"/>
                </a:lnTo>
                <a:lnTo>
                  <a:pt x="1843" y="589"/>
                </a:lnTo>
                <a:lnTo>
                  <a:pt x="1872" y="589"/>
                </a:lnTo>
                <a:lnTo>
                  <a:pt x="1888" y="574"/>
                </a:lnTo>
                <a:lnTo>
                  <a:pt x="1901" y="574"/>
                </a:lnTo>
                <a:lnTo>
                  <a:pt x="1932" y="589"/>
                </a:lnTo>
                <a:lnTo>
                  <a:pt x="1960" y="574"/>
                </a:lnTo>
                <a:lnTo>
                  <a:pt x="2049" y="618"/>
                </a:lnTo>
                <a:lnTo>
                  <a:pt x="2062" y="618"/>
                </a:lnTo>
                <a:lnTo>
                  <a:pt x="2078" y="618"/>
                </a:lnTo>
                <a:close/>
              </a:path>
            </a:pathLst>
          </a:custGeom>
          <a:solidFill>
            <a:schemeClr val="bg1">
              <a:lumMod val="85000"/>
            </a:schemeClr>
          </a:solidFill>
          <a:ln w="9525">
            <a:noFill/>
            <a:round/>
            <a:headEnd/>
            <a:tailEnd/>
          </a:ln>
        </p:spPr>
        <p:txBody>
          <a:bodyPr/>
          <a:lstStyle/>
          <a:p>
            <a:pPr>
              <a:buFont typeface="Wingdings" pitchFamily="2" charset="2"/>
              <a:buNone/>
              <a:defRPr/>
            </a:pPr>
            <a:endParaRPr lang="en-US" dirty="0">
              <a:latin typeface="Impact" pitchFamily="34" charset="0"/>
            </a:endParaRPr>
          </a:p>
        </p:txBody>
      </p:sp>
      <p:sp>
        <p:nvSpPr>
          <p:cNvPr id="36038" name="Rectangle 178"/>
          <p:cNvSpPr>
            <a:spLocks noChangeArrowheads="1"/>
          </p:cNvSpPr>
          <p:nvPr/>
        </p:nvSpPr>
        <p:spPr bwMode="auto">
          <a:xfrm>
            <a:off x="4157663" y="4427538"/>
            <a:ext cx="184150" cy="152400"/>
          </a:xfrm>
          <a:prstGeom prst="rect">
            <a:avLst/>
          </a:prstGeom>
          <a:noFill/>
          <a:ln w="9525">
            <a:noFill/>
            <a:miter lim="800000"/>
            <a:headEnd/>
            <a:tailEnd/>
          </a:ln>
        </p:spPr>
        <p:txBody>
          <a:bodyPr wrap="none" lIns="0" tIns="0" rIns="0" bIns="0">
            <a:prstTxWarp prst="textNoShape">
              <a:avLst/>
            </a:prstTxWarp>
            <a:spAutoFit/>
          </a:bodyPr>
          <a:lstStyle/>
          <a:p>
            <a:r>
              <a:rPr lang="en-US" sz="1000" b="1">
                <a:solidFill>
                  <a:srgbClr val="000000"/>
                </a:solidFill>
                <a:latin typeface="Verdana" charset="0"/>
              </a:rPr>
              <a:t>TX</a:t>
            </a:r>
            <a:endParaRPr lang="en-US"/>
          </a:p>
        </p:txBody>
      </p:sp>
      <p:sp>
        <p:nvSpPr>
          <p:cNvPr id="36039" name="Freeform 179"/>
          <p:cNvSpPr>
            <a:spLocks/>
          </p:cNvSpPr>
          <p:nvPr/>
        </p:nvSpPr>
        <p:spPr bwMode="auto">
          <a:xfrm>
            <a:off x="3138488" y="3711575"/>
            <a:ext cx="1789112" cy="1773238"/>
          </a:xfrm>
          <a:custGeom>
            <a:avLst/>
            <a:gdLst>
              <a:gd name="T0" fmla="*/ 2147483647 w 2254"/>
              <a:gd name="T1" fmla="*/ 2147483647 h 2234"/>
              <a:gd name="T2" fmla="*/ 2147483647 w 2254"/>
              <a:gd name="T3" fmla="*/ 2147483647 h 2234"/>
              <a:gd name="T4" fmla="*/ 2147483647 w 2254"/>
              <a:gd name="T5" fmla="*/ 2147483647 h 2234"/>
              <a:gd name="T6" fmla="*/ 2147483647 w 2254"/>
              <a:gd name="T7" fmla="*/ 2147483647 h 2234"/>
              <a:gd name="T8" fmla="*/ 2147483647 w 2254"/>
              <a:gd name="T9" fmla="*/ 2147483647 h 2234"/>
              <a:gd name="T10" fmla="*/ 2147483647 w 2254"/>
              <a:gd name="T11" fmla="*/ 2147483647 h 2234"/>
              <a:gd name="T12" fmla="*/ 2147483647 w 2254"/>
              <a:gd name="T13" fmla="*/ 2147483647 h 2234"/>
              <a:gd name="T14" fmla="*/ 2147483647 w 2254"/>
              <a:gd name="T15" fmla="*/ 2147483647 h 2234"/>
              <a:gd name="T16" fmla="*/ 2147483647 w 2254"/>
              <a:gd name="T17" fmla="*/ 2147483647 h 2234"/>
              <a:gd name="T18" fmla="*/ 2147483647 w 2254"/>
              <a:gd name="T19" fmla="*/ 2147483647 h 2234"/>
              <a:gd name="T20" fmla="*/ 2147483647 w 2254"/>
              <a:gd name="T21" fmla="*/ 2147483647 h 2234"/>
              <a:gd name="T22" fmla="*/ 2147483647 w 2254"/>
              <a:gd name="T23" fmla="*/ 2147483647 h 2234"/>
              <a:gd name="T24" fmla="*/ 2147483647 w 2254"/>
              <a:gd name="T25" fmla="*/ 2147483647 h 2234"/>
              <a:gd name="T26" fmla="*/ 2147483647 w 2254"/>
              <a:gd name="T27" fmla="*/ 2147483647 h 2234"/>
              <a:gd name="T28" fmla="*/ 2147483647 w 2254"/>
              <a:gd name="T29" fmla="*/ 2147483647 h 2234"/>
              <a:gd name="T30" fmla="*/ 2147483647 w 2254"/>
              <a:gd name="T31" fmla="*/ 2147483647 h 2234"/>
              <a:gd name="T32" fmla="*/ 2147483647 w 2254"/>
              <a:gd name="T33" fmla="*/ 2147483647 h 2234"/>
              <a:gd name="T34" fmla="*/ 2147483647 w 2254"/>
              <a:gd name="T35" fmla="*/ 2147483647 h 2234"/>
              <a:gd name="T36" fmla="*/ 2147483647 w 2254"/>
              <a:gd name="T37" fmla="*/ 2147483647 h 2234"/>
              <a:gd name="T38" fmla="*/ 2147483647 w 2254"/>
              <a:gd name="T39" fmla="*/ 2147483647 h 2234"/>
              <a:gd name="T40" fmla="*/ 2147483647 w 2254"/>
              <a:gd name="T41" fmla="*/ 2147483647 h 2234"/>
              <a:gd name="T42" fmla="*/ 2147483647 w 2254"/>
              <a:gd name="T43" fmla="*/ 2147483647 h 2234"/>
              <a:gd name="T44" fmla="*/ 2147483647 w 2254"/>
              <a:gd name="T45" fmla="*/ 2147483647 h 2234"/>
              <a:gd name="T46" fmla="*/ 2147483647 w 2254"/>
              <a:gd name="T47" fmla="*/ 2147483647 h 2234"/>
              <a:gd name="T48" fmla="*/ 2147483647 w 2254"/>
              <a:gd name="T49" fmla="*/ 2147483647 h 2234"/>
              <a:gd name="T50" fmla="*/ 2147483647 w 2254"/>
              <a:gd name="T51" fmla="*/ 2147483647 h 2234"/>
              <a:gd name="T52" fmla="*/ 2147483647 w 2254"/>
              <a:gd name="T53" fmla="*/ 2147483647 h 2234"/>
              <a:gd name="T54" fmla="*/ 2147483647 w 2254"/>
              <a:gd name="T55" fmla="*/ 2147483647 h 2234"/>
              <a:gd name="T56" fmla="*/ 2147483647 w 2254"/>
              <a:gd name="T57" fmla="*/ 2147483647 h 2234"/>
              <a:gd name="T58" fmla="*/ 2147483647 w 2254"/>
              <a:gd name="T59" fmla="*/ 2147483647 h 2234"/>
              <a:gd name="T60" fmla="*/ 2147483647 w 2254"/>
              <a:gd name="T61" fmla="*/ 2147483647 h 2234"/>
              <a:gd name="T62" fmla="*/ 2147483647 w 2254"/>
              <a:gd name="T63" fmla="*/ 2147483647 h 2234"/>
              <a:gd name="T64" fmla="*/ 2147483647 w 2254"/>
              <a:gd name="T65" fmla="*/ 2147483647 h 2234"/>
              <a:gd name="T66" fmla="*/ 2147483647 w 2254"/>
              <a:gd name="T67" fmla="*/ 2147483647 h 2234"/>
              <a:gd name="T68" fmla="*/ 2147483647 w 2254"/>
              <a:gd name="T69" fmla="*/ 2147483647 h 2234"/>
              <a:gd name="T70" fmla="*/ 2147483647 w 2254"/>
              <a:gd name="T71" fmla="*/ 2147483647 h 2234"/>
              <a:gd name="T72" fmla="*/ 0 w 2254"/>
              <a:gd name="T73" fmla="*/ 2147483647 h 2234"/>
              <a:gd name="T74" fmla="*/ 2147483647 w 2254"/>
              <a:gd name="T75" fmla="*/ 2147483647 h 2234"/>
              <a:gd name="T76" fmla="*/ 2147483647 w 2254"/>
              <a:gd name="T77" fmla="*/ 2147483647 h 2234"/>
              <a:gd name="T78" fmla="*/ 2147483647 w 2254"/>
              <a:gd name="T79" fmla="*/ 2147483647 h 2234"/>
              <a:gd name="T80" fmla="*/ 2147483647 w 2254"/>
              <a:gd name="T81" fmla="*/ 2147483647 h 2234"/>
              <a:gd name="T82" fmla="*/ 2147483647 w 2254"/>
              <a:gd name="T83" fmla="*/ 2147483647 h 2234"/>
              <a:gd name="T84" fmla="*/ 2147483647 w 2254"/>
              <a:gd name="T85" fmla="*/ 2147483647 h 2234"/>
              <a:gd name="T86" fmla="*/ 2147483647 w 2254"/>
              <a:gd name="T87" fmla="*/ 2147483647 h 2234"/>
              <a:gd name="T88" fmla="*/ 2147483647 w 2254"/>
              <a:gd name="T89" fmla="*/ 2147483647 h 2234"/>
              <a:gd name="T90" fmla="*/ 2147483647 w 2254"/>
              <a:gd name="T91" fmla="*/ 2147483647 h 2234"/>
              <a:gd name="T92" fmla="*/ 2147483647 w 2254"/>
              <a:gd name="T93" fmla="*/ 2147483647 h 2234"/>
              <a:gd name="T94" fmla="*/ 2147483647 w 2254"/>
              <a:gd name="T95" fmla="*/ 2147483647 h 2234"/>
              <a:gd name="T96" fmla="*/ 2147483647 w 2254"/>
              <a:gd name="T97" fmla="*/ 2147483647 h 2234"/>
              <a:gd name="T98" fmla="*/ 2147483647 w 2254"/>
              <a:gd name="T99" fmla="*/ 2147483647 h 2234"/>
              <a:gd name="T100" fmla="*/ 2147483647 w 2254"/>
              <a:gd name="T101" fmla="*/ 2147483647 h 223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254"/>
              <a:gd name="T154" fmla="*/ 0 h 2234"/>
              <a:gd name="T155" fmla="*/ 2254 w 2254"/>
              <a:gd name="T156" fmla="*/ 2234 h 223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254" h="2234">
                <a:moveTo>
                  <a:pt x="2078" y="618"/>
                </a:moveTo>
                <a:lnTo>
                  <a:pt x="2106" y="649"/>
                </a:lnTo>
                <a:lnTo>
                  <a:pt x="2137" y="633"/>
                </a:lnTo>
                <a:lnTo>
                  <a:pt x="2151" y="649"/>
                </a:lnTo>
                <a:lnTo>
                  <a:pt x="2151" y="753"/>
                </a:lnTo>
                <a:lnTo>
                  <a:pt x="2166" y="960"/>
                </a:lnTo>
                <a:lnTo>
                  <a:pt x="2166" y="974"/>
                </a:lnTo>
                <a:lnTo>
                  <a:pt x="2195" y="989"/>
                </a:lnTo>
                <a:lnTo>
                  <a:pt x="2210" y="1033"/>
                </a:lnTo>
                <a:lnTo>
                  <a:pt x="2210" y="1048"/>
                </a:lnTo>
                <a:lnTo>
                  <a:pt x="2210" y="1062"/>
                </a:lnTo>
                <a:lnTo>
                  <a:pt x="2225" y="1077"/>
                </a:lnTo>
                <a:lnTo>
                  <a:pt x="2225" y="1093"/>
                </a:lnTo>
                <a:lnTo>
                  <a:pt x="2225" y="1108"/>
                </a:lnTo>
                <a:lnTo>
                  <a:pt x="2239" y="1137"/>
                </a:lnTo>
                <a:lnTo>
                  <a:pt x="2254" y="1168"/>
                </a:lnTo>
                <a:lnTo>
                  <a:pt x="2254" y="1181"/>
                </a:lnTo>
                <a:lnTo>
                  <a:pt x="2239" y="1225"/>
                </a:lnTo>
                <a:lnTo>
                  <a:pt x="2239" y="1241"/>
                </a:lnTo>
                <a:lnTo>
                  <a:pt x="2225" y="1256"/>
                </a:lnTo>
                <a:lnTo>
                  <a:pt x="2225" y="1285"/>
                </a:lnTo>
                <a:lnTo>
                  <a:pt x="2225" y="1300"/>
                </a:lnTo>
                <a:lnTo>
                  <a:pt x="2225" y="1314"/>
                </a:lnTo>
                <a:lnTo>
                  <a:pt x="2225" y="1329"/>
                </a:lnTo>
                <a:lnTo>
                  <a:pt x="2210" y="1373"/>
                </a:lnTo>
                <a:lnTo>
                  <a:pt x="2210" y="1388"/>
                </a:lnTo>
                <a:lnTo>
                  <a:pt x="2195" y="1402"/>
                </a:lnTo>
                <a:lnTo>
                  <a:pt x="2195" y="1417"/>
                </a:lnTo>
                <a:lnTo>
                  <a:pt x="2195" y="1433"/>
                </a:lnTo>
                <a:lnTo>
                  <a:pt x="2210" y="1433"/>
                </a:lnTo>
                <a:lnTo>
                  <a:pt x="2166" y="1446"/>
                </a:lnTo>
                <a:lnTo>
                  <a:pt x="2093" y="1477"/>
                </a:lnTo>
                <a:lnTo>
                  <a:pt x="2078" y="1461"/>
                </a:lnTo>
                <a:lnTo>
                  <a:pt x="2049" y="1477"/>
                </a:lnTo>
                <a:lnTo>
                  <a:pt x="2049" y="1461"/>
                </a:lnTo>
                <a:lnTo>
                  <a:pt x="2049" y="1433"/>
                </a:lnTo>
                <a:lnTo>
                  <a:pt x="2033" y="1433"/>
                </a:lnTo>
                <a:lnTo>
                  <a:pt x="2005" y="1446"/>
                </a:lnTo>
                <a:lnTo>
                  <a:pt x="2005" y="1477"/>
                </a:lnTo>
                <a:lnTo>
                  <a:pt x="2033" y="1508"/>
                </a:lnTo>
                <a:lnTo>
                  <a:pt x="2020" y="1508"/>
                </a:lnTo>
                <a:lnTo>
                  <a:pt x="1976" y="1552"/>
                </a:lnTo>
                <a:lnTo>
                  <a:pt x="1960" y="1581"/>
                </a:lnTo>
                <a:lnTo>
                  <a:pt x="1872" y="1640"/>
                </a:lnTo>
                <a:lnTo>
                  <a:pt x="1815" y="1655"/>
                </a:lnTo>
                <a:lnTo>
                  <a:pt x="1799" y="1669"/>
                </a:lnTo>
                <a:lnTo>
                  <a:pt x="1784" y="1669"/>
                </a:lnTo>
                <a:lnTo>
                  <a:pt x="1784" y="1655"/>
                </a:lnTo>
                <a:lnTo>
                  <a:pt x="1770" y="1655"/>
                </a:lnTo>
                <a:lnTo>
                  <a:pt x="1726" y="1669"/>
                </a:lnTo>
                <a:lnTo>
                  <a:pt x="1726" y="1684"/>
                </a:lnTo>
                <a:lnTo>
                  <a:pt x="1755" y="1700"/>
                </a:lnTo>
                <a:lnTo>
                  <a:pt x="1755" y="1713"/>
                </a:lnTo>
                <a:lnTo>
                  <a:pt x="1711" y="1713"/>
                </a:lnTo>
                <a:lnTo>
                  <a:pt x="1695" y="1713"/>
                </a:lnTo>
                <a:lnTo>
                  <a:pt x="1682" y="1713"/>
                </a:lnTo>
                <a:lnTo>
                  <a:pt x="1682" y="1728"/>
                </a:lnTo>
                <a:lnTo>
                  <a:pt x="1682" y="1744"/>
                </a:lnTo>
                <a:lnTo>
                  <a:pt x="1682" y="1757"/>
                </a:lnTo>
                <a:lnTo>
                  <a:pt x="1667" y="1757"/>
                </a:lnTo>
                <a:lnTo>
                  <a:pt x="1651" y="1744"/>
                </a:lnTo>
                <a:lnTo>
                  <a:pt x="1651" y="1757"/>
                </a:lnTo>
                <a:lnTo>
                  <a:pt x="1638" y="1757"/>
                </a:lnTo>
                <a:lnTo>
                  <a:pt x="1622" y="1773"/>
                </a:lnTo>
                <a:lnTo>
                  <a:pt x="1638" y="1773"/>
                </a:lnTo>
                <a:lnTo>
                  <a:pt x="1638" y="1801"/>
                </a:lnTo>
                <a:lnTo>
                  <a:pt x="1607" y="1832"/>
                </a:lnTo>
                <a:lnTo>
                  <a:pt x="1594" y="1817"/>
                </a:lnTo>
                <a:lnTo>
                  <a:pt x="1578" y="1832"/>
                </a:lnTo>
                <a:lnTo>
                  <a:pt x="1578" y="1863"/>
                </a:lnTo>
                <a:lnTo>
                  <a:pt x="1594" y="1863"/>
                </a:lnTo>
                <a:lnTo>
                  <a:pt x="1578" y="1923"/>
                </a:lnTo>
                <a:lnTo>
                  <a:pt x="1550" y="1923"/>
                </a:lnTo>
                <a:lnTo>
                  <a:pt x="1550" y="1936"/>
                </a:lnTo>
                <a:lnTo>
                  <a:pt x="1565" y="1951"/>
                </a:lnTo>
                <a:lnTo>
                  <a:pt x="1565" y="1967"/>
                </a:lnTo>
                <a:lnTo>
                  <a:pt x="1550" y="2024"/>
                </a:lnTo>
                <a:lnTo>
                  <a:pt x="1550" y="2055"/>
                </a:lnTo>
                <a:lnTo>
                  <a:pt x="1578" y="2157"/>
                </a:lnTo>
                <a:lnTo>
                  <a:pt x="1594" y="2188"/>
                </a:lnTo>
                <a:lnTo>
                  <a:pt x="1607" y="2188"/>
                </a:lnTo>
                <a:lnTo>
                  <a:pt x="1607" y="2201"/>
                </a:lnTo>
                <a:lnTo>
                  <a:pt x="1594" y="2201"/>
                </a:lnTo>
                <a:lnTo>
                  <a:pt x="1565" y="2234"/>
                </a:lnTo>
                <a:lnTo>
                  <a:pt x="1550" y="2216"/>
                </a:lnTo>
                <a:lnTo>
                  <a:pt x="1507" y="2188"/>
                </a:lnTo>
                <a:lnTo>
                  <a:pt x="1492" y="2188"/>
                </a:lnTo>
                <a:lnTo>
                  <a:pt x="1419" y="2188"/>
                </a:lnTo>
                <a:lnTo>
                  <a:pt x="1361" y="2143"/>
                </a:lnTo>
                <a:lnTo>
                  <a:pt x="1317" y="2128"/>
                </a:lnTo>
                <a:lnTo>
                  <a:pt x="1286" y="2113"/>
                </a:lnTo>
                <a:lnTo>
                  <a:pt x="1273" y="2113"/>
                </a:lnTo>
                <a:lnTo>
                  <a:pt x="1258" y="2084"/>
                </a:lnTo>
                <a:lnTo>
                  <a:pt x="1213" y="2011"/>
                </a:lnTo>
                <a:lnTo>
                  <a:pt x="1213" y="1996"/>
                </a:lnTo>
                <a:lnTo>
                  <a:pt x="1198" y="1936"/>
                </a:lnTo>
                <a:lnTo>
                  <a:pt x="1185" y="1923"/>
                </a:lnTo>
                <a:lnTo>
                  <a:pt x="1185" y="1878"/>
                </a:lnTo>
                <a:lnTo>
                  <a:pt x="1169" y="1848"/>
                </a:lnTo>
                <a:lnTo>
                  <a:pt x="1154" y="1848"/>
                </a:lnTo>
                <a:lnTo>
                  <a:pt x="1112" y="1801"/>
                </a:lnTo>
                <a:lnTo>
                  <a:pt x="1112" y="1788"/>
                </a:lnTo>
                <a:lnTo>
                  <a:pt x="1052" y="1713"/>
                </a:lnTo>
                <a:lnTo>
                  <a:pt x="1052" y="1700"/>
                </a:lnTo>
                <a:lnTo>
                  <a:pt x="993" y="1567"/>
                </a:lnTo>
                <a:lnTo>
                  <a:pt x="993" y="1552"/>
                </a:lnTo>
                <a:lnTo>
                  <a:pt x="979" y="1523"/>
                </a:lnTo>
                <a:lnTo>
                  <a:pt x="935" y="1492"/>
                </a:lnTo>
                <a:lnTo>
                  <a:pt x="920" y="1461"/>
                </a:lnTo>
                <a:lnTo>
                  <a:pt x="906" y="1461"/>
                </a:lnTo>
                <a:lnTo>
                  <a:pt x="891" y="1446"/>
                </a:lnTo>
                <a:lnTo>
                  <a:pt x="875" y="1433"/>
                </a:lnTo>
                <a:lnTo>
                  <a:pt x="847" y="1402"/>
                </a:lnTo>
                <a:lnTo>
                  <a:pt x="831" y="1402"/>
                </a:lnTo>
                <a:lnTo>
                  <a:pt x="802" y="1402"/>
                </a:lnTo>
                <a:lnTo>
                  <a:pt x="789" y="1388"/>
                </a:lnTo>
                <a:lnTo>
                  <a:pt x="745" y="1388"/>
                </a:lnTo>
                <a:lnTo>
                  <a:pt x="731" y="1373"/>
                </a:lnTo>
                <a:lnTo>
                  <a:pt x="716" y="1373"/>
                </a:lnTo>
                <a:lnTo>
                  <a:pt x="701" y="1373"/>
                </a:lnTo>
                <a:lnTo>
                  <a:pt x="701" y="1388"/>
                </a:lnTo>
                <a:lnTo>
                  <a:pt x="672" y="1388"/>
                </a:lnTo>
                <a:lnTo>
                  <a:pt x="658" y="1388"/>
                </a:lnTo>
                <a:lnTo>
                  <a:pt x="643" y="1417"/>
                </a:lnTo>
                <a:lnTo>
                  <a:pt x="599" y="1508"/>
                </a:lnTo>
                <a:lnTo>
                  <a:pt x="584" y="1523"/>
                </a:lnTo>
                <a:lnTo>
                  <a:pt x="570" y="1536"/>
                </a:lnTo>
                <a:lnTo>
                  <a:pt x="555" y="1536"/>
                </a:lnTo>
                <a:lnTo>
                  <a:pt x="539" y="1536"/>
                </a:lnTo>
                <a:lnTo>
                  <a:pt x="453" y="1492"/>
                </a:lnTo>
                <a:lnTo>
                  <a:pt x="334" y="1402"/>
                </a:lnTo>
                <a:lnTo>
                  <a:pt x="305" y="1358"/>
                </a:lnTo>
                <a:lnTo>
                  <a:pt x="290" y="1329"/>
                </a:lnTo>
                <a:lnTo>
                  <a:pt x="305" y="1269"/>
                </a:lnTo>
                <a:lnTo>
                  <a:pt x="276" y="1241"/>
                </a:lnTo>
                <a:lnTo>
                  <a:pt x="276" y="1225"/>
                </a:lnTo>
                <a:lnTo>
                  <a:pt x="276" y="1212"/>
                </a:lnTo>
                <a:lnTo>
                  <a:pt x="276" y="1196"/>
                </a:lnTo>
                <a:lnTo>
                  <a:pt x="261" y="1181"/>
                </a:lnTo>
                <a:lnTo>
                  <a:pt x="188" y="1123"/>
                </a:lnTo>
                <a:lnTo>
                  <a:pt x="84" y="1004"/>
                </a:lnTo>
                <a:lnTo>
                  <a:pt x="55" y="989"/>
                </a:lnTo>
                <a:lnTo>
                  <a:pt x="42" y="960"/>
                </a:lnTo>
                <a:lnTo>
                  <a:pt x="42" y="929"/>
                </a:lnTo>
                <a:lnTo>
                  <a:pt x="13" y="916"/>
                </a:lnTo>
                <a:lnTo>
                  <a:pt x="0" y="901"/>
                </a:lnTo>
                <a:lnTo>
                  <a:pt x="13" y="885"/>
                </a:lnTo>
                <a:lnTo>
                  <a:pt x="0" y="885"/>
                </a:lnTo>
                <a:lnTo>
                  <a:pt x="0" y="872"/>
                </a:lnTo>
                <a:lnTo>
                  <a:pt x="614" y="929"/>
                </a:lnTo>
                <a:lnTo>
                  <a:pt x="687" y="0"/>
                </a:lnTo>
                <a:lnTo>
                  <a:pt x="1185" y="28"/>
                </a:lnTo>
                <a:lnTo>
                  <a:pt x="1154" y="428"/>
                </a:lnTo>
                <a:lnTo>
                  <a:pt x="1185" y="428"/>
                </a:lnTo>
                <a:lnTo>
                  <a:pt x="1185" y="441"/>
                </a:lnTo>
                <a:lnTo>
                  <a:pt x="1213" y="472"/>
                </a:lnTo>
                <a:lnTo>
                  <a:pt x="1229" y="472"/>
                </a:lnTo>
                <a:lnTo>
                  <a:pt x="1258" y="472"/>
                </a:lnTo>
                <a:lnTo>
                  <a:pt x="1273" y="457"/>
                </a:lnTo>
                <a:lnTo>
                  <a:pt x="1286" y="472"/>
                </a:lnTo>
                <a:lnTo>
                  <a:pt x="1286" y="486"/>
                </a:lnTo>
                <a:lnTo>
                  <a:pt x="1302" y="501"/>
                </a:lnTo>
                <a:lnTo>
                  <a:pt x="1317" y="501"/>
                </a:lnTo>
                <a:lnTo>
                  <a:pt x="1346" y="516"/>
                </a:lnTo>
                <a:lnTo>
                  <a:pt x="1375" y="530"/>
                </a:lnTo>
                <a:lnTo>
                  <a:pt x="1375" y="516"/>
                </a:lnTo>
                <a:lnTo>
                  <a:pt x="1390" y="516"/>
                </a:lnTo>
                <a:lnTo>
                  <a:pt x="1404" y="530"/>
                </a:lnTo>
                <a:lnTo>
                  <a:pt x="1419" y="545"/>
                </a:lnTo>
                <a:lnTo>
                  <a:pt x="1434" y="530"/>
                </a:lnTo>
                <a:lnTo>
                  <a:pt x="1478" y="530"/>
                </a:lnTo>
                <a:lnTo>
                  <a:pt x="1478" y="545"/>
                </a:lnTo>
                <a:lnTo>
                  <a:pt x="1492" y="560"/>
                </a:lnTo>
                <a:lnTo>
                  <a:pt x="1507" y="560"/>
                </a:lnTo>
                <a:lnTo>
                  <a:pt x="1507" y="589"/>
                </a:lnTo>
                <a:lnTo>
                  <a:pt x="1536" y="589"/>
                </a:lnTo>
                <a:lnTo>
                  <a:pt x="1536" y="574"/>
                </a:lnTo>
                <a:lnTo>
                  <a:pt x="1550" y="560"/>
                </a:lnTo>
                <a:lnTo>
                  <a:pt x="1594" y="589"/>
                </a:lnTo>
                <a:lnTo>
                  <a:pt x="1607" y="589"/>
                </a:lnTo>
                <a:lnTo>
                  <a:pt x="1622" y="589"/>
                </a:lnTo>
                <a:lnTo>
                  <a:pt x="1638" y="589"/>
                </a:lnTo>
                <a:lnTo>
                  <a:pt x="1622" y="605"/>
                </a:lnTo>
                <a:lnTo>
                  <a:pt x="1638" y="618"/>
                </a:lnTo>
                <a:lnTo>
                  <a:pt x="1638" y="589"/>
                </a:lnTo>
                <a:lnTo>
                  <a:pt x="1651" y="589"/>
                </a:lnTo>
                <a:lnTo>
                  <a:pt x="1667" y="574"/>
                </a:lnTo>
                <a:lnTo>
                  <a:pt x="1682" y="574"/>
                </a:lnTo>
                <a:lnTo>
                  <a:pt x="1682" y="589"/>
                </a:lnTo>
                <a:lnTo>
                  <a:pt x="1695" y="589"/>
                </a:lnTo>
                <a:lnTo>
                  <a:pt x="1711" y="589"/>
                </a:lnTo>
                <a:lnTo>
                  <a:pt x="1726" y="589"/>
                </a:lnTo>
                <a:lnTo>
                  <a:pt x="1740" y="589"/>
                </a:lnTo>
                <a:lnTo>
                  <a:pt x="1770" y="618"/>
                </a:lnTo>
                <a:lnTo>
                  <a:pt x="1799" y="589"/>
                </a:lnTo>
                <a:lnTo>
                  <a:pt x="1815" y="589"/>
                </a:lnTo>
                <a:lnTo>
                  <a:pt x="1843" y="589"/>
                </a:lnTo>
                <a:lnTo>
                  <a:pt x="1872" y="589"/>
                </a:lnTo>
                <a:lnTo>
                  <a:pt x="1888" y="574"/>
                </a:lnTo>
                <a:lnTo>
                  <a:pt x="1901" y="574"/>
                </a:lnTo>
                <a:lnTo>
                  <a:pt x="1932" y="589"/>
                </a:lnTo>
                <a:lnTo>
                  <a:pt x="1960" y="574"/>
                </a:lnTo>
                <a:lnTo>
                  <a:pt x="2049" y="618"/>
                </a:lnTo>
                <a:lnTo>
                  <a:pt x="2062" y="618"/>
                </a:lnTo>
                <a:lnTo>
                  <a:pt x="2078" y="618"/>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
        <p:nvSpPr>
          <p:cNvPr id="36040" name="Line 180"/>
          <p:cNvSpPr>
            <a:spLocks noChangeShapeType="1"/>
          </p:cNvSpPr>
          <p:nvPr/>
        </p:nvSpPr>
        <p:spPr bwMode="auto">
          <a:xfrm flipV="1">
            <a:off x="7205663" y="1958975"/>
            <a:ext cx="1587" cy="192088"/>
          </a:xfrm>
          <a:prstGeom prst="line">
            <a:avLst/>
          </a:prstGeom>
          <a:noFill/>
          <a:ln w="7938">
            <a:solidFill>
              <a:schemeClr val="tx1"/>
            </a:solidFill>
            <a:round/>
            <a:headEnd/>
            <a:tailEnd/>
          </a:ln>
        </p:spPr>
        <p:txBody>
          <a:bodyPr>
            <a:prstTxWarp prst="textNoShape">
              <a:avLst/>
            </a:prstTxWarp>
          </a:bodyPr>
          <a:lstStyle/>
          <a:p>
            <a:endParaRPr lang="en-US"/>
          </a:p>
        </p:txBody>
      </p:sp>
      <p:sp>
        <p:nvSpPr>
          <p:cNvPr id="36041" name="Rectangle 181"/>
          <p:cNvSpPr>
            <a:spLocks noChangeArrowheads="1"/>
          </p:cNvSpPr>
          <p:nvPr/>
        </p:nvSpPr>
        <p:spPr bwMode="auto">
          <a:xfrm>
            <a:off x="4997450" y="3886200"/>
            <a:ext cx="25400" cy="122238"/>
          </a:xfrm>
          <a:prstGeom prst="rect">
            <a:avLst/>
          </a:prstGeom>
          <a:noFill/>
          <a:ln w="9525">
            <a:noFill/>
            <a:miter lim="800000"/>
            <a:headEnd/>
            <a:tailEnd/>
          </a:ln>
        </p:spPr>
        <p:txBody>
          <a:bodyPr wrap="none" lIns="0" tIns="0" rIns="0" bIns="0">
            <a:prstTxWarp prst="textNoShape">
              <a:avLst/>
            </a:prstTxWarp>
            <a:spAutoFit/>
          </a:bodyPr>
          <a:lstStyle/>
          <a:p>
            <a:r>
              <a:rPr lang="en-US" sz="800">
                <a:solidFill>
                  <a:srgbClr val="000000"/>
                </a:solidFill>
                <a:latin typeface="Times New Roman" charset="0"/>
              </a:rPr>
              <a:t> </a:t>
            </a:r>
            <a:endParaRPr lang="en-US"/>
          </a:p>
        </p:txBody>
      </p:sp>
      <p:sp>
        <p:nvSpPr>
          <p:cNvPr id="36042" name="TextBox 183"/>
          <p:cNvSpPr txBox="1">
            <a:spLocks noChangeArrowheads="1"/>
          </p:cNvSpPr>
          <p:nvPr/>
        </p:nvSpPr>
        <p:spPr bwMode="auto">
          <a:xfrm>
            <a:off x="533400" y="5410200"/>
            <a:ext cx="8458200" cy="738188"/>
          </a:xfrm>
          <a:prstGeom prst="rect">
            <a:avLst/>
          </a:prstGeom>
          <a:noFill/>
          <a:ln w="9525">
            <a:noFill/>
            <a:miter lim="800000"/>
            <a:headEnd/>
            <a:tailEnd/>
          </a:ln>
        </p:spPr>
        <p:txBody>
          <a:bodyPr>
            <a:prstTxWarp prst="textNoShape">
              <a:avLst/>
            </a:prstTxWarp>
            <a:spAutoFit/>
          </a:bodyPr>
          <a:lstStyle/>
          <a:p>
            <a:pPr>
              <a:buFontTx/>
              <a:buChar char="•"/>
            </a:pPr>
            <a:r>
              <a:rPr lang="en-US" sz="1400"/>
              <a:t>81 chemical safety laws adopted 2003-2011 in 18 states encompassing 41% of US population</a:t>
            </a:r>
          </a:p>
          <a:p>
            <a:r>
              <a:rPr lang="en-US" sz="1500">
                <a:latin typeface="Calibri" charset="0"/>
              </a:rPr>
              <a:t>* </a:t>
            </a:r>
            <a:r>
              <a:rPr lang="en-US" sz="1300">
                <a:latin typeface="Calibri" charset="0"/>
              </a:rPr>
              <a:t>Eleven Republican and Seventeen Democratic Governors signed bills  </a:t>
            </a:r>
          </a:p>
          <a:p>
            <a:r>
              <a:rPr lang="en-US" sz="1300">
                <a:latin typeface="Calibri" charset="0"/>
              </a:rPr>
              <a:t>* Bills passed with support from over 3/4 of Republican legislators (76%), and nearly all Democrats (99%)</a:t>
            </a:r>
            <a:endParaRPr lang="en-US" sz="1300"/>
          </a:p>
        </p:txBody>
      </p:sp>
      <p:sp>
        <p:nvSpPr>
          <p:cNvPr id="36043" name="TextBox 188"/>
          <p:cNvSpPr txBox="1">
            <a:spLocks noChangeArrowheads="1"/>
          </p:cNvSpPr>
          <p:nvPr/>
        </p:nvSpPr>
        <p:spPr bwMode="auto">
          <a:xfrm>
            <a:off x="3035300" y="1800225"/>
            <a:ext cx="393700" cy="246063"/>
          </a:xfrm>
          <a:prstGeom prst="rect">
            <a:avLst/>
          </a:prstGeom>
          <a:noFill/>
          <a:ln w="9525">
            <a:noFill/>
            <a:miter lim="800000"/>
            <a:headEnd/>
            <a:tailEnd/>
          </a:ln>
        </p:spPr>
        <p:txBody>
          <a:bodyPr wrap="none">
            <a:prstTxWarp prst="textNoShape">
              <a:avLst/>
            </a:prstTxWarp>
            <a:spAutoFit/>
          </a:bodyPr>
          <a:lstStyle/>
          <a:p>
            <a:r>
              <a:rPr lang="en-US" sz="1000" b="1">
                <a:latin typeface="Verdana" charset="0"/>
              </a:rPr>
              <a:t>MT</a:t>
            </a:r>
          </a:p>
        </p:txBody>
      </p:sp>
      <p:sp>
        <p:nvSpPr>
          <p:cNvPr id="36044" name="TextBox 184"/>
          <p:cNvSpPr txBox="1">
            <a:spLocks noChangeArrowheads="1"/>
          </p:cNvSpPr>
          <p:nvPr/>
        </p:nvSpPr>
        <p:spPr bwMode="auto">
          <a:xfrm>
            <a:off x="7234238" y="4800600"/>
            <a:ext cx="1524000" cy="461963"/>
          </a:xfrm>
          <a:prstGeom prst="rect">
            <a:avLst/>
          </a:prstGeom>
          <a:noFill/>
          <a:ln w="9525">
            <a:noFill/>
            <a:miter lim="800000"/>
            <a:headEnd/>
            <a:tailEnd/>
          </a:ln>
        </p:spPr>
        <p:txBody>
          <a:bodyPr>
            <a:prstTxWarp prst="textNoShape">
              <a:avLst/>
            </a:prstTxWarp>
            <a:spAutoFit/>
          </a:bodyPr>
          <a:lstStyle/>
          <a:p>
            <a:r>
              <a:rPr lang="en-US" sz="1200"/>
              <a:t>Shaded = SAFER state</a:t>
            </a:r>
          </a:p>
        </p:txBody>
      </p:sp>
      <p:sp>
        <p:nvSpPr>
          <p:cNvPr id="183" name="Freeform 86"/>
          <p:cNvSpPr>
            <a:spLocks/>
          </p:cNvSpPr>
          <p:nvPr/>
        </p:nvSpPr>
        <p:spPr bwMode="auto">
          <a:xfrm>
            <a:off x="3840163" y="1870075"/>
            <a:ext cx="833437" cy="520700"/>
          </a:xfrm>
          <a:custGeom>
            <a:avLst/>
            <a:gdLst>
              <a:gd name="T0" fmla="*/ 0 w 1051"/>
              <a:gd name="T1" fmla="*/ 384866462 h 655"/>
              <a:gd name="T2" fmla="*/ 660910783 w 1051"/>
              <a:gd name="T3" fmla="*/ 413936626 h 655"/>
              <a:gd name="T4" fmla="*/ 657137716 w 1051"/>
              <a:gd name="T5" fmla="*/ 395609576 h 655"/>
              <a:gd name="T6" fmla="*/ 660910783 w 1051"/>
              <a:gd name="T7" fmla="*/ 377282526 h 655"/>
              <a:gd name="T8" fmla="*/ 646447360 w 1051"/>
              <a:gd name="T9" fmla="*/ 333677279 h 655"/>
              <a:gd name="T10" fmla="*/ 643931982 w 1051"/>
              <a:gd name="T11" fmla="*/ 322933370 h 655"/>
              <a:gd name="T12" fmla="*/ 643931982 w 1051"/>
              <a:gd name="T13" fmla="*/ 302079136 h 655"/>
              <a:gd name="T14" fmla="*/ 638901226 w 1051"/>
              <a:gd name="T15" fmla="*/ 287544054 h 655"/>
              <a:gd name="T16" fmla="*/ 636385849 w 1051"/>
              <a:gd name="T17" fmla="*/ 223083779 h 655"/>
              <a:gd name="T18" fmla="*/ 632612782 w 1051"/>
              <a:gd name="T19" fmla="*/ 184533695 h 655"/>
              <a:gd name="T20" fmla="*/ 620664737 w 1051"/>
              <a:gd name="T21" fmla="*/ 172526592 h 655"/>
              <a:gd name="T22" fmla="*/ 612489759 w 1051"/>
              <a:gd name="T23" fmla="*/ 130816534 h 655"/>
              <a:gd name="T24" fmla="*/ 612489759 w 1051"/>
              <a:gd name="T25" fmla="*/ 96690413 h 655"/>
              <a:gd name="T26" fmla="*/ 615633981 w 1051"/>
              <a:gd name="T27" fmla="*/ 75203389 h 655"/>
              <a:gd name="T28" fmla="*/ 618149359 w 1051"/>
              <a:gd name="T29" fmla="*/ 67620248 h 655"/>
              <a:gd name="T30" fmla="*/ 606201314 w 1051"/>
              <a:gd name="T31" fmla="*/ 34758116 h 655"/>
              <a:gd name="T32" fmla="*/ 606201314 w 1051"/>
              <a:gd name="T33" fmla="*/ 27806175 h 655"/>
              <a:gd name="T34" fmla="*/ 321337147 w 1051"/>
              <a:gd name="T35" fmla="*/ 18959045 h 655"/>
              <a:gd name="T36" fmla="*/ 200599801 w 1051"/>
              <a:gd name="T37" fmla="*/ 13271093 h 655"/>
              <a:gd name="T38" fmla="*/ 28926846 w 1051"/>
              <a:gd name="T39" fmla="*/ 0 h 655"/>
              <a:gd name="T40" fmla="*/ 0 w 1051"/>
              <a:gd name="T41" fmla="*/ 384866462 h 65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51"/>
              <a:gd name="T64" fmla="*/ 0 h 655"/>
              <a:gd name="T65" fmla="*/ 1051 w 1051"/>
              <a:gd name="T66" fmla="*/ 655 h 65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51" h="655">
                <a:moveTo>
                  <a:pt x="0" y="609"/>
                </a:moveTo>
                <a:lnTo>
                  <a:pt x="1051" y="655"/>
                </a:lnTo>
                <a:lnTo>
                  <a:pt x="1045" y="626"/>
                </a:lnTo>
                <a:lnTo>
                  <a:pt x="1051" y="597"/>
                </a:lnTo>
                <a:lnTo>
                  <a:pt x="1028" y="528"/>
                </a:lnTo>
                <a:lnTo>
                  <a:pt x="1024" y="511"/>
                </a:lnTo>
                <a:lnTo>
                  <a:pt x="1024" y="478"/>
                </a:lnTo>
                <a:lnTo>
                  <a:pt x="1016" y="455"/>
                </a:lnTo>
                <a:lnTo>
                  <a:pt x="1012" y="353"/>
                </a:lnTo>
                <a:lnTo>
                  <a:pt x="1006" y="292"/>
                </a:lnTo>
                <a:lnTo>
                  <a:pt x="987" y="273"/>
                </a:lnTo>
                <a:lnTo>
                  <a:pt x="974" y="207"/>
                </a:lnTo>
                <a:lnTo>
                  <a:pt x="974" y="153"/>
                </a:lnTo>
                <a:lnTo>
                  <a:pt x="979" y="119"/>
                </a:lnTo>
                <a:lnTo>
                  <a:pt x="983" y="107"/>
                </a:lnTo>
                <a:lnTo>
                  <a:pt x="964" y="55"/>
                </a:lnTo>
                <a:lnTo>
                  <a:pt x="964" y="44"/>
                </a:lnTo>
                <a:lnTo>
                  <a:pt x="511" y="30"/>
                </a:lnTo>
                <a:lnTo>
                  <a:pt x="319" y="21"/>
                </a:lnTo>
                <a:lnTo>
                  <a:pt x="46" y="0"/>
                </a:lnTo>
                <a:lnTo>
                  <a:pt x="0" y="609"/>
                </a:lnTo>
                <a:close/>
              </a:path>
            </a:pathLst>
          </a:custGeom>
          <a:noFill/>
          <a:ln w="7938">
            <a:solidFill>
              <a:srgbClr val="000000"/>
            </a:solidFill>
            <a:round/>
            <a:headEnd/>
            <a:tailEnd/>
          </a:ln>
        </p:spPr>
        <p:txBody>
          <a:bodyPr>
            <a:prstTxWarp prst="textNoShape">
              <a:avLst/>
            </a:prstTxWarp>
          </a:bodyPr>
          <a:lstStyle/>
          <a:p>
            <a:pPr>
              <a:buFont typeface="Wingdings" charset="2"/>
              <a:buNone/>
            </a:pPr>
            <a:endParaRPr lang="en-US">
              <a:latin typeface="Impact" charset="0"/>
            </a:endParaRPr>
          </a:p>
        </p:txBody>
      </p:sp>
    </p:spTree>
    <p:extLst>
      <p:ext uri="{BB962C8B-B14F-4D97-AF65-F5344CB8AC3E}">
        <p14:creationId xmlns:p14="http://schemas.microsoft.com/office/powerpoint/2010/main" val="571521619"/>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izn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
            <a:ext cx="9144000" cy="6760350"/>
          </a:xfrm>
          <a:prstGeom prst="rect">
            <a:avLst/>
          </a:prstGeom>
        </p:spPr>
      </p:pic>
    </p:spTree>
    <p:extLst>
      <p:ext uri="{BB962C8B-B14F-4D97-AF65-F5344CB8AC3E}">
        <p14:creationId xmlns:p14="http://schemas.microsoft.com/office/powerpoint/2010/main" val="320074331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5938011" y="1377413"/>
            <a:ext cx="3022661" cy="4386799"/>
          </a:xfrm>
          <a:prstGeom prst="rect">
            <a:avLst/>
          </a:prstGeom>
        </p:spPr>
        <p:txBody>
          <a:bodyPr>
            <a:normAutofit fontScale="90000"/>
          </a:bodyPr>
          <a:lstStyle/>
          <a:p>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a:latin typeface="Calibri" charset="0"/>
              </a:rPr>
              <a:t/>
            </a:r>
            <a:br>
              <a:rPr lang="en-US" sz="3200" dirty="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a:latin typeface="Calibri" charset="0"/>
              </a:rPr>
              <a:t/>
            </a:r>
            <a:br>
              <a:rPr lang="en-US" sz="3200" dirty="0">
                <a:latin typeface="Calibri" charset="0"/>
              </a:rPr>
            </a:br>
            <a:r>
              <a:rPr lang="en-US" sz="3200" dirty="0" smtClean="0">
                <a:latin typeface="Calibri" charset="0"/>
              </a:rPr>
              <a:t/>
            </a:r>
            <a:br>
              <a:rPr lang="en-US" sz="3200" dirty="0" smtClean="0">
                <a:latin typeface="Calibri" charset="0"/>
              </a:rPr>
            </a:br>
            <a:r>
              <a:rPr lang="en-US" sz="3200" dirty="0">
                <a:latin typeface="Calibri" charset="0"/>
              </a:rPr>
              <a:t/>
            </a:r>
            <a:br>
              <a:rPr lang="en-US" sz="3200" dirty="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a:latin typeface="Calibri" charset="0"/>
              </a:rPr>
              <a:t/>
            </a:r>
            <a:br>
              <a:rPr lang="en-US" sz="3200" dirty="0">
                <a:latin typeface="Calibri" charset="0"/>
              </a:rPr>
            </a:br>
            <a:r>
              <a:rPr lang="en-US" sz="3200" dirty="0" smtClean="0">
                <a:latin typeface="Calibri" charset="0"/>
              </a:rPr>
              <a:t/>
            </a:r>
            <a:br>
              <a:rPr lang="en-US" sz="3200" dirty="0" smtClean="0">
                <a:latin typeface="Calibri" charset="0"/>
              </a:rPr>
            </a:br>
            <a:r>
              <a:rPr lang="en-US" sz="3200" dirty="0">
                <a:latin typeface="Calibri" charset="0"/>
              </a:rPr>
              <a:t/>
            </a:r>
            <a:br>
              <a:rPr lang="en-US" sz="3200" dirty="0">
                <a:latin typeface="Calibri" charset="0"/>
              </a:rPr>
            </a:br>
            <a:r>
              <a:rPr lang="en-US" sz="3200" dirty="0" smtClean="0">
                <a:latin typeface="Calibri" charset="0"/>
              </a:rPr>
              <a:t/>
            </a:r>
            <a:br>
              <a:rPr lang="en-US" sz="3200" dirty="0" smtClean="0">
                <a:latin typeface="Calibri" charset="0"/>
              </a:rPr>
            </a:br>
            <a:r>
              <a:rPr lang="en-US" sz="3200" dirty="0">
                <a:latin typeface="Calibri" charset="0"/>
              </a:rPr>
              <a:t/>
            </a:r>
            <a:br>
              <a:rPr lang="en-US" sz="3200" dirty="0">
                <a:latin typeface="Calibri" charset="0"/>
              </a:rPr>
            </a:br>
            <a:r>
              <a:rPr lang="en-US" sz="3200" dirty="0" smtClean="0">
                <a:latin typeface="Calibri" charset="0"/>
              </a:rPr>
              <a:t/>
            </a:r>
            <a:br>
              <a:rPr lang="en-US" sz="3200" dirty="0" smtClean="0">
                <a:latin typeface="Calibri" charset="0"/>
              </a:rPr>
            </a:br>
            <a:r>
              <a:rPr lang="en-US" sz="3200" dirty="0">
                <a:latin typeface="Calibri" charset="0"/>
              </a:rPr>
              <a:t/>
            </a:r>
            <a:br>
              <a:rPr lang="en-US" sz="3200" dirty="0">
                <a:latin typeface="Calibri" charset="0"/>
              </a:rPr>
            </a:br>
            <a:r>
              <a:rPr lang="en-US" sz="3200" dirty="0" smtClean="0">
                <a:latin typeface="Calibri" charset="0"/>
              </a:rPr>
              <a:t/>
            </a:r>
            <a:br>
              <a:rPr lang="en-US" sz="3200" dirty="0" smtClean="0">
                <a:latin typeface="Calibri" charset="0"/>
              </a:rPr>
            </a:br>
            <a:r>
              <a:rPr lang="en-US" sz="3200" dirty="0">
                <a:latin typeface="Calibri" charset="0"/>
              </a:rPr>
              <a:t/>
            </a:r>
            <a:br>
              <a:rPr lang="en-US" sz="3200" dirty="0">
                <a:latin typeface="Calibri" charset="0"/>
              </a:rPr>
            </a:br>
            <a:r>
              <a:rPr lang="en-US" sz="3200" dirty="0" smtClean="0">
                <a:latin typeface="Calibri" charset="0"/>
              </a:rPr>
              <a:t/>
            </a:r>
            <a:br>
              <a:rPr lang="en-US" sz="3200" dirty="0" smtClean="0">
                <a:latin typeface="Calibri" charset="0"/>
              </a:rPr>
            </a:br>
            <a:r>
              <a:rPr lang="en-US" sz="3200" dirty="0" smtClean="0">
                <a:latin typeface="Calibri" charset="0"/>
              </a:rPr>
              <a:t/>
            </a:r>
            <a:br>
              <a:rPr lang="en-US" sz="3200" dirty="0" smtClean="0">
                <a:latin typeface="Calibri" charset="0"/>
              </a:rPr>
            </a:br>
            <a:r>
              <a:rPr lang="en-US" sz="3200" dirty="0">
                <a:latin typeface="Calibri" charset="0"/>
              </a:rPr>
              <a:t/>
            </a:r>
            <a:br>
              <a:rPr lang="en-US" sz="3200" dirty="0">
                <a:latin typeface="Calibri" charset="0"/>
              </a:rPr>
            </a:br>
            <a:r>
              <a:rPr lang="en-US" sz="3200" dirty="0" smtClean="0">
                <a:latin typeface="Calibri" charset="0"/>
              </a:rPr>
              <a:t/>
            </a:r>
            <a:br>
              <a:rPr lang="en-US" sz="3200" dirty="0" smtClean="0">
                <a:latin typeface="Calibri" charset="0"/>
              </a:rPr>
            </a:br>
            <a:r>
              <a:rPr lang="en-US" sz="31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Calibri" charset="0"/>
              </a:rPr>
              <a:t/>
            </a:r>
            <a:br>
              <a:rPr lang="en-US" sz="31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Calibri" charset="0"/>
              </a:rPr>
            </a:br>
            <a:r>
              <a:rPr lang="en-US" sz="31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Calibri" charset="0"/>
              </a:rPr>
              <a:t/>
            </a:r>
            <a:br>
              <a:rPr lang="en-US" sz="31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Calibri" charset="0"/>
              </a:rPr>
            </a:br>
            <a:r>
              <a:rPr lang="en-US" sz="31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Calibri" charset="0"/>
              </a:rPr>
              <a:t/>
            </a:r>
            <a:br>
              <a:rPr lang="en-US" sz="3100" spc="50" dirty="0" smtClean="0">
                <a:ln w="12700" cmpd="sng">
                  <a:solidFill>
                    <a:schemeClr val="accent6">
                      <a:satMod val="120000"/>
                      <a:shade val="80000"/>
                    </a:schemeClr>
                  </a:solidFill>
                  <a:prstDash val="solid"/>
                </a:ln>
                <a:solidFill>
                  <a:schemeClr val="tx1"/>
                </a:solidFill>
                <a:effectLst>
                  <a:glow rad="53100">
                    <a:schemeClr val="accent6">
                      <a:satMod val="180000"/>
                      <a:alpha val="30000"/>
                    </a:schemeClr>
                  </a:glow>
                </a:effectLst>
                <a:latin typeface="Calibri" charset="0"/>
              </a:rPr>
            </a:br>
            <a:r>
              <a:rPr lang="en-US" sz="4000" dirty="0">
                <a:latin typeface="Calibri" charset="0"/>
              </a:rPr>
              <a:t>Counties with at least 50% of employment in the  manufacturing sector in 1970 and 2006</a:t>
            </a:r>
            <a:endParaRPr lang="en-US" sz="4000" b="1" spc="50" dirty="0">
              <a:ln w="12700" cmpd="sng">
                <a:solidFill>
                  <a:schemeClr val="accent6">
                    <a:satMod val="120000"/>
                    <a:shade val="80000"/>
                  </a:schemeClr>
                </a:solidFill>
                <a:prstDash val="solid"/>
              </a:ln>
              <a:solidFill>
                <a:srgbClr val="000000"/>
              </a:solidFill>
              <a:effectLst>
                <a:glow rad="53100">
                  <a:schemeClr val="accent6">
                    <a:satMod val="180000"/>
                    <a:alpha val="30000"/>
                  </a:schemeClr>
                </a:glow>
              </a:effectLst>
              <a:latin typeface="Calibri" charset="0"/>
            </a:endParaRPr>
          </a:p>
        </p:txBody>
      </p:sp>
      <p:pic>
        <p:nvPicPr>
          <p:cNvPr id="512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5486400" cy="626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00701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mv="urn:schemas-microsoft-com:mac:vml" xmlns="">
      <p:transition spd="med">
        <p:fade/>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ealthy stuf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829" y="0"/>
            <a:ext cx="10647229" cy="6654518"/>
          </a:xfrm>
          <a:prstGeom prst="rect">
            <a:avLst/>
          </a:prstGeom>
        </p:spPr>
      </p:pic>
    </p:spTree>
    <p:extLst>
      <p:ext uri="{BB962C8B-B14F-4D97-AF65-F5344CB8AC3E}">
        <p14:creationId xmlns:p14="http://schemas.microsoft.com/office/powerpoint/2010/main" val="3999384774"/>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kindeep.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575" y="0"/>
            <a:ext cx="10761716" cy="6726072"/>
          </a:xfrm>
          <a:prstGeom prst="rect">
            <a:avLst/>
          </a:prstGeom>
        </p:spPr>
      </p:pic>
    </p:spTree>
    <p:extLst>
      <p:ext uri="{BB962C8B-B14F-4D97-AF65-F5344CB8AC3E}">
        <p14:creationId xmlns:p14="http://schemas.microsoft.com/office/powerpoint/2010/main" val="249454506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odguide.png"/>
          <p:cNvPicPr>
            <a:picLocks noChangeAspect="1"/>
          </p:cNvPicPr>
          <p:nvPr/>
        </p:nvPicPr>
        <p:blipFill>
          <a:blip r:embed="rId2"/>
          <a:stretch>
            <a:fillRect/>
          </a:stretch>
        </p:blipFill>
        <p:spPr>
          <a:xfrm>
            <a:off x="0" y="22952"/>
            <a:ext cx="9144000" cy="6812096"/>
          </a:xfrm>
          <a:prstGeom prst="rect">
            <a:avLst/>
          </a:prstGeom>
        </p:spPr>
      </p:pic>
    </p:spTree>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err="1" smtClean="0"/>
              <a:t>ChemHAT</a:t>
            </a:r>
            <a:endParaRPr lang="en-US" dirty="0"/>
          </a:p>
        </p:txBody>
      </p:sp>
      <p:sp>
        <p:nvSpPr>
          <p:cNvPr id="3" name="Subtitle 2"/>
          <p:cNvSpPr>
            <a:spLocks noGrp="1"/>
          </p:cNvSpPr>
          <p:nvPr>
            <p:ph type="subTitle" idx="1"/>
          </p:nvPr>
        </p:nvSpPr>
        <p:spPr>
          <a:xfrm>
            <a:off x="761999" y="4724400"/>
            <a:ext cx="7857067" cy="990600"/>
          </a:xfrm>
        </p:spPr>
        <p:txBody>
          <a:bodyPr>
            <a:noAutofit/>
          </a:bodyPr>
          <a:lstStyle/>
          <a:p>
            <a:r>
              <a:rPr lang="en-US" sz="4000" b="1" dirty="0" smtClean="0"/>
              <a:t>How it Got Here: How do workers find chemical information? </a:t>
            </a:r>
            <a:endParaRPr lang="en-US" sz="4000" b="1" dirty="0"/>
          </a:p>
        </p:txBody>
      </p:sp>
      <p:pic>
        <p:nvPicPr>
          <p:cNvPr id="6" name="Picture 5" descr="chemha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1614" y="0"/>
            <a:ext cx="4942385" cy="3062713"/>
          </a:xfrm>
          <a:prstGeom prst="rect">
            <a:avLst/>
          </a:prstGeom>
        </p:spPr>
      </p:pic>
      <p:sp>
        <p:nvSpPr>
          <p:cNvPr id="5" name="TextBox 4"/>
          <p:cNvSpPr txBox="1"/>
          <p:nvPr/>
        </p:nvSpPr>
        <p:spPr>
          <a:xfrm>
            <a:off x="1032932" y="1"/>
            <a:ext cx="3539067" cy="2554545"/>
          </a:xfrm>
          <a:prstGeom prst="rect">
            <a:avLst/>
          </a:prstGeom>
          <a:noFill/>
        </p:spPr>
        <p:txBody>
          <a:bodyPr wrap="square" rtlCol="0">
            <a:spAutoFit/>
          </a:bodyPr>
          <a:lstStyle/>
          <a:p>
            <a:r>
              <a:rPr lang="en-US" sz="4000" b="1" dirty="0" smtClean="0">
                <a:solidFill>
                  <a:srgbClr val="FFFFFF"/>
                </a:solidFill>
              </a:rPr>
              <a:t>Taking Pollution </a:t>
            </a:r>
          </a:p>
          <a:p>
            <a:r>
              <a:rPr lang="en-US" sz="4000" b="1" dirty="0" smtClean="0">
                <a:solidFill>
                  <a:srgbClr val="FFFFFF"/>
                </a:solidFill>
              </a:rPr>
              <a:t>Out of </a:t>
            </a:r>
          </a:p>
          <a:p>
            <a:r>
              <a:rPr lang="en-US" sz="4000" b="1" dirty="0" smtClean="0">
                <a:solidFill>
                  <a:srgbClr val="FFFFFF"/>
                </a:solidFill>
              </a:rPr>
              <a:t>Production</a:t>
            </a:r>
            <a:endParaRPr lang="en-US" sz="4000" b="1" dirty="0">
              <a:solidFill>
                <a:srgbClr val="FFFFFF"/>
              </a:solidFill>
            </a:endParaRPr>
          </a:p>
        </p:txBody>
      </p:sp>
    </p:spTree>
    <p:extLst>
      <p:ext uri="{BB962C8B-B14F-4D97-AF65-F5344CB8AC3E}">
        <p14:creationId xmlns:p14="http://schemas.microsoft.com/office/powerpoint/2010/main" val="1521498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Ethylene Oxide</a:t>
            </a:r>
            <a:endParaRPr lang="en-US" dirty="0"/>
          </a:p>
        </p:txBody>
      </p:sp>
      <p:pic>
        <p:nvPicPr>
          <p:cNvPr id="2050" name="Picture 2"/>
          <p:cNvPicPr>
            <a:picLocks noGrp="1" noChangeAspect="1" noChangeArrowheads="1"/>
          </p:cNvPicPr>
          <p:nvPr>
            <p:ph idx="1"/>
          </p:nvPr>
        </p:nvPicPr>
        <p:blipFill>
          <a:blip r:embed="rId3" cstate="print"/>
          <a:stretch>
            <a:fillRect/>
          </a:stretch>
        </p:blipFill>
        <p:spPr bwMode="auto">
          <a:xfrm>
            <a:off x="0" y="520381"/>
            <a:ext cx="9144000" cy="5651820"/>
          </a:xfrm>
          <a:prstGeom prst="rect">
            <a:avLst/>
          </a:prstGeom>
          <a:noFill/>
          <a:ln w="9525">
            <a:noFill/>
            <a:miter lim="800000"/>
            <a:headEnd/>
            <a:tailEnd/>
          </a:ln>
        </p:spPr>
      </p:pic>
    </p:spTree>
    <p:extLst>
      <p:ext uri="{BB962C8B-B14F-4D97-AF65-F5344CB8AC3E}">
        <p14:creationId xmlns:p14="http://schemas.microsoft.com/office/powerpoint/2010/main" val="40769973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9698" name="Picture 2"/>
          <p:cNvPicPr>
            <a:picLocks noGrp="1" noChangeAspect="1" noChangeArrowheads="1"/>
          </p:cNvPicPr>
          <p:nvPr>
            <p:ph idx="1"/>
          </p:nvPr>
        </p:nvPicPr>
        <p:blipFill>
          <a:blip r:embed="rId3" cstate="print"/>
          <a:srcRect/>
          <a:stretch>
            <a:fillRect/>
          </a:stretch>
        </p:blipFill>
        <p:spPr bwMode="auto">
          <a:xfrm>
            <a:off x="877949" y="561851"/>
            <a:ext cx="6020226" cy="5398048"/>
          </a:xfrm>
          <a:prstGeom prst="rect">
            <a:avLst/>
          </a:prstGeom>
          <a:noFill/>
          <a:ln w="9525">
            <a:noFill/>
            <a:miter lim="800000"/>
            <a:headEnd/>
            <a:tailEnd/>
          </a:ln>
        </p:spPr>
      </p:pic>
    </p:spTree>
    <p:extLst>
      <p:ext uri="{BB962C8B-B14F-4D97-AF65-F5344CB8AC3E}">
        <p14:creationId xmlns:p14="http://schemas.microsoft.com/office/powerpoint/2010/main" val="974677427"/>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015536"/>
          </a:xfrm>
        </p:spPr>
        <p:txBody>
          <a:bodyPr>
            <a:normAutofit fontScale="90000"/>
          </a:bodyPr>
          <a:lstStyle/>
          <a:p>
            <a:pPr algn="l"/>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r>
              <a:rPr lang="en-US" sz="3100" dirty="0" smtClean="0"/>
              <a:t/>
            </a:r>
            <a:br>
              <a:rPr lang="en-US" sz="3100" dirty="0" smtClean="0"/>
            </a:br>
            <a:endParaRPr lang="en-US" sz="2200" dirty="0"/>
          </a:p>
        </p:txBody>
      </p:sp>
      <p:pic>
        <p:nvPicPr>
          <p:cNvPr id="31746" name="Picture 2"/>
          <p:cNvPicPr>
            <a:picLocks noGrp="1" noChangeAspect="1" noChangeArrowheads="1"/>
          </p:cNvPicPr>
          <p:nvPr>
            <p:ph idx="1"/>
          </p:nvPr>
        </p:nvPicPr>
        <p:blipFill rotWithShape="1">
          <a:blip r:embed="rId3" cstate="print"/>
          <a:srcRect/>
          <a:stretch/>
        </p:blipFill>
        <p:spPr bwMode="auto">
          <a:xfrm>
            <a:off x="1144470" y="658556"/>
            <a:ext cx="5933881" cy="5467607"/>
          </a:xfrm>
          <a:prstGeom prst="rect">
            <a:avLst/>
          </a:prstGeom>
          <a:noFill/>
          <a:ln w="9525">
            <a:noFill/>
            <a:miter lim="800000"/>
            <a:headEnd/>
            <a:tailEnd/>
          </a:ln>
        </p:spPr>
      </p:pic>
      <p:sp>
        <p:nvSpPr>
          <p:cNvPr id="3" name="TextBox 2"/>
          <p:cNvSpPr txBox="1"/>
          <p:nvPr/>
        </p:nvSpPr>
        <p:spPr>
          <a:xfrm>
            <a:off x="457200" y="6428763"/>
            <a:ext cx="8106543" cy="646331"/>
          </a:xfrm>
          <a:prstGeom prst="rect">
            <a:avLst/>
          </a:prstGeom>
          <a:noFill/>
        </p:spPr>
        <p:txBody>
          <a:bodyPr wrap="square" rtlCol="0">
            <a:spAutoFit/>
          </a:bodyPr>
          <a:lstStyle/>
          <a:p>
            <a:r>
              <a:rPr lang="en-US" dirty="0"/>
              <a:t>http://</a:t>
            </a:r>
            <a:r>
              <a:rPr lang="en-US" dirty="0" err="1"/>
              <a:t>hazmap.nlm.nih.gov</a:t>
            </a:r>
            <a:r>
              <a:rPr lang="en-US" dirty="0"/>
              <a:t>/</a:t>
            </a:r>
            <a:r>
              <a:rPr lang="en-US" dirty="0" err="1"/>
              <a:t>cgi</a:t>
            </a:r>
            <a:r>
              <a:rPr lang="en-US" dirty="0"/>
              <a:t>-bin/</a:t>
            </a:r>
            <a:r>
              <a:rPr lang="en-US" dirty="0" err="1"/>
              <a:t>hazmap_generic?tbl</a:t>
            </a:r>
            <a:r>
              <a:rPr lang="en-US" dirty="0"/>
              <a:t>=</a:t>
            </a:r>
            <a:r>
              <a:rPr lang="en-US" dirty="0" err="1"/>
              <a:t>TblAgents&amp;id</a:t>
            </a:r>
            <a:r>
              <a:rPr lang="en-US" dirty="0"/>
              <a:t>=21</a:t>
            </a:r>
            <a:r>
              <a:rPr lang="en-US" sz="1600" dirty="0"/>
              <a:t/>
            </a:r>
            <a:br>
              <a:rPr lang="en-US" sz="1600" dirty="0"/>
            </a:br>
            <a:endParaRPr lang="en-US" dirty="0"/>
          </a:p>
        </p:txBody>
      </p:sp>
    </p:spTree>
    <p:extLst>
      <p:ext uri="{BB962C8B-B14F-4D97-AF65-F5344CB8AC3E}">
        <p14:creationId xmlns:p14="http://schemas.microsoft.com/office/powerpoint/2010/main" val="4052050739"/>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36956"/>
            <a:ext cx="8382000" cy="1168044"/>
          </a:xfrm>
        </p:spPr>
        <p:txBody>
          <a:bodyPr>
            <a:normAutofit fontScale="90000"/>
          </a:bodyPr>
          <a:lstStyle/>
          <a:p>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a:p>
        </p:txBody>
      </p:sp>
      <p:pic>
        <p:nvPicPr>
          <p:cNvPr id="23554" name="Picture 2"/>
          <p:cNvPicPr>
            <a:picLocks noGrp="1" noChangeAspect="1" noChangeArrowheads="1"/>
          </p:cNvPicPr>
          <p:nvPr>
            <p:ph idx="1"/>
          </p:nvPr>
        </p:nvPicPr>
        <p:blipFill>
          <a:blip r:embed="rId3" cstate="print"/>
          <a:stretch>
            <a:fillRect/>
          </a:stretch>
        </p:blipFill>
        <p:spPr bwMode="auto">
          <a:xfrm>
            <a:off x="35009" y="533117"/>
            <a:ext cx="9108991" cy="5012889"/>
          </a:xfrm>
          <a:prstGeom prst="rect">
            <a:avLst/>
          </a:prstGeom>
          <a:noFill/>
          <a:ln w="9525">
            <a:noFill/>
            <a:miter lim="800000"/>
            <a:headEnd/>
            <a:tailEnd/>
          </a:ln>
        </p:spPr>
      </p:pic>
      <p:sp>
        <p:nvSpPr>
          <p:cNvPr id="3" name="Rectangle 2"/>
          <p:cNvSpPr/>
          <p:nvPr/>
        </p:nvSpPr>
        <p:spPr>
          <a:xfrm>
            <a:off x="940660" y="2967334"/>
            <a:ext cx="7948578" cy="646331"/>
          </a:xfrm>
          <a:prstGeom prst="rect">
            <a:avLst/>
          </a:prstGeom>
        </p:spPr>
        <p:txBody>
          <a:bodyPr wrap="square">
            <a:spAutoFit/>
          </a:bodyPr>
          <a:lstStyle/>
          <a:p>
            <a:r>
              <a:rPr lang="en-US" dirty="0"/>
              <a:t/>
            </a:r>
            <a:br>
              <a:rPr lang="en-US" dirty="0"/>
            </a:br>
            <a:endParaRPr lang="en-US" dirty="0"/>
          </a:p>
        </p:txBody>
      </p:sp>
      <p:sp>
        <p:nvSpPr>
          <p:cNvPr id="4" name="TextBox 3"/>
          <p:cNvSpPr txBox="1"/>
          <p:nvPr/>
        </p:nvSpPr>
        <p:spPr>
          <a:xfrm>
            <a:off x="35009" y="6224924"/>
            <a:ext cx="9108991" cy="369332"/>
          </a:xfrm>
          <a:prstGeom prst="rect">
            <a:avLst/>
          </a:prstGeom>
          <a:noFill/>
        </p:spPr>
        <p:txBody>
          <a:bodyPr wrap="square" rtlCol="0">
            <a:spAutoFit/>
          </a:bodyPr>
          <a:lstStyle/>
          <a:p>
            <a:r>
              <a:rPr lang="en-US" dirty="0"/>
              <a:t>http://</a:t>
            </a:r>
            <a:r>
              <a:rPr lang="en-US" dirty="0" err="1"/>
              <a:t>toxtown.nlm.nih.gov</a:t>
            </a:r>
            <a:r>
              <a:rPr lang="en-US" dirty="0"/>
              <a:t>/</a:t>
            </a:r>
            <a:r>
              <a:rPr lang="en-US" dirty="0" err="1" smtClean="0"/>
              <a:t>text_version</a:t>
            </a:r>
            <a:r>
              <a:rPr lang="en-US" dirty="0" smtClean="0"/>
              <a:t>/</a:t>
            </a:r>
            <a:r>
              <a:rPr lang="en-US" dirty="0" err="1" smtClean="0"/>
              <a:t>chemicals.php</a:t>
            </a:r>
            <a:r>
              <a:rPr lang="en-US" dirty="0" err="1"/>
              <a:t>?id</a:t>
            </a:r>
            <a:r>
              <a:rPr lang="en-US" dirty="0"/>
              <a:t>=71</a:t>
            </a:r>
          </a:p>
        </p:txBody>
      </p:sp>
    </p:spTree>
    <p:extLst>
      <p:ext uri="{BB962C8B-B14F-4D97-AF65-F5344CB8AC3E}">
        <p14:creationId xmlns:p14="http://schemas.microsoft.com/office/powerpoint/2010/main" val="157883318"/>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m.png"/>
          <p:cNvPicPr>
            <a:picLocks noChangeAspect="1"/>
          </p:cNvPicPr>
          <p:nvPr/>
        </p:nvPicPr>
        <p:blipFill>
          <a:blip r:embed="rId3"/>
          <a:stretch>
            <a:fillRect/>
          </a:stretch>
        </p:blipFill>
        <p:spPr>
          <a:xfrm>
            <a:off x="169205" y="0"/>
            <a:ext cx="8805589" cy="6858000"/>
          </a:xfrm>
          <a:prstGeom prst="rect">
            <a:avLst/>
          </a:prstGeom>
        </p:spPr>
      </p:pic>
    </p:spTree>
    <p:extLst>
      <p:ext uri="{BB962C8B-B14F-4D97-AF65-F5344CB8AC3E}">
        <p14:creationId xmlns:p14="http://schemas.microsoft.com/office/powerpoint/2010/main" val="302263885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p:cNvGraphicFramePr>
            <a:graphicFrameLocks noChangeAspect="1"/>
          </p:cNvGraphicFramePr>
          <p:nvPr>
            <p:extLst>
              <p:ext uri="{D42A27DB-BD31-4B8C-83A1-F6EECF244321}">
                <p14:modId xmlns:p14="http://schemas.microsoft.com/office/powerpoint/2010/main" val="1954299698"/>
              </p:ext>
            </p:extLst>
          </p:nvPr>
        </p:nvGraphicFramePr>
        <p:xfrm>
          <a:off x="2351650" y="642876"/>
          <a:ext cx="4534672" cy="5868217"/>
        </p:xfrm>
        <a:graphic>
          <a:graphicData uri="http://schemas.openxmlformats.org/presentationml/2006/ole">
            <mc:AlternateContent xmlns:mc="http://schemas.openxmlformats.org/markup-compatibility/2006">
              <mc:Choice xmlns:v="urn:schemas-microsoft-com:vml" Requires="v">
                <p:oleObj spid="_x0000_s1034" name="Acrobat Document" r:id="rId3" imgW="4663386" imgH="6035020" progId="AcroExch.Document.7">
                  <p:embed/>
                </p:oleObj>
              </mc:Choice>
              <mc:Fallback>
                <p:oleObj name="Acrobat Document" r:id="rId3" imgW="4663386" imgH="6035020" progId="AcroExch.Document.7">
                  <p:embed/>
                  <p:pic>
                    <p:nvPicPr>
                      <p:cNvPr id="0" name=""/>
                      <p:cNvPicPr/>
                      <p:nvPr/>
                    </p:nvPicPr>
                    <p:blipFill>
                      <a:blip r:embed="rId4"/>
                      <a:stretch>
                        <a:fillRect/>
                      </a:stretch>
                    </p:blipFill>
                    <p:spPr>
                      <a:xfrm>
                        <a:off x="2351650" y="642876"/>
                        <a:ext cx="4534672" cy="5868217"/>
                      </a:xfrm>
                      <a:prstGeom prst="rect">
                        <a:avLst/>
                      </a:prstGeom>
                    </p:spPr>
                  </p:pic>
                </p:oleObj>
              </mc:Fallback>
            </mc:AlternateContent>
          </a:graphicData>
        </a:graphic>
      </p:graphicFrame>
    </p:spTree>
    <p:extLst>
      <p:ext uri="{BB962C8B-B14F-4D97-AF65-F5344CB8AC3E}">
        <p14:creationId xmlns:p14="http://schemas.microsoft.com/office/powerpoint/2010/main" val="27974062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flipV="1">
            <a:off x="758952" y="6314635"/>
            <a:ext cx="6784848" cy="411436"/>
          </a:xfrm>
        </p:spPr>
        <p:txBody>
          <a:bodyPr>
            <a:normAutofit fontScale="90000"/>
          </a:bodyPr>
          <a:lstStyle/>
          <a:p>
            <a:endParaRPr lang="en-US" b="1" dirty="0"/>
          </a:p>
        </p:txBody>
      </p:sp>
      <p:sp>
        <p:nvSpPr>
          <p:cNvPr id="13" name="Text Placeholder 12"/>
          <p:cNvSpPr>
            <a:spLocks noGrp="1"/>
          </p:cNvSpPr>
          <p:nvPr>
            <p:ph type="body" sz="half" idx="2"/>
          </p:nvPr>
        </p:nvSpPr>
        <p:spPr>
          <a:xfrm>
            <a:off x="0" y="5416153"/>
            <a:ext cx="9143999" cy="898484"/>
          </a:xfrm>
        </p:spPr>
        <p:txBody>
          <a:bodyPr>
            <a:normAutofit/>
          </a:bodyPr>
          <a:lstStyle/>
          <a:p>
            <a:r>
              <a:rPr lang="en-US" sz="3200" dirty="0" smtClean="0"/>
              <a:t> When workers are protected so is the environment</a:t>
            </a:r>
            <a:endParaRPr lang="en-US" sz="3200" dirty="0"/>
          </a:p>
        </p:txBody>
      </p:sp>
      <p:pic>
        <p:nvPicPr>
          <p:cNvPr id="14" name="Picture 13"/>
          <p:cNvPicPr>
            <a:picLocks noChangeAspect="1"/>
          </p:cNvPicPr>
          <p:nvPr/>
        </p:nvPicPr>
        <p:blipFill>
          <a:blip r:embed="rId3"/>
          <a:stretch>
            <a:fillRect/>
          </a:stretch>
        </p:blipFill>
        <p:spPr>
          <a:xfrm rot="20640000">
            <a:off x="5753083" y="2919411"/>
            <a:ext cx="2680142" cy="20101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Placeholder 2" descr="Deepwater-Horizon-Explosion-11-Missing-in-Oil-Rig-Fire.jpg"/>
          <p:cNvPicPr>
            <a:picLocks noGrp="1" noChangeAspect="1"/>
          </p:cNvPicPr>
          <p:nvPr>
            <p:ph type="pic" idx="1"/>
          </p:nvPr>
        </p:nvPicPr>
        <p:blipFill rotWithShape="1">
          <a:blip r:embed="rId4">
            <a:extLst>
              <a:ext uri="{28A0092B-C50C-407E-A947-70E740481C1C}">
                <a14:useLocalDpi xmlns:a14="http://schemas.microsoft.com/office/drawing/2010/main" val="0"/>
              </a:ext>
            </a:extLst>
          </a:blip>
          <a:srcRect t="548" b="891"/>
          <a:stretch/>
        </p:blipFill>
        <p:spPr>
          <a:xfrm>
            <a:off x="633753" y="359368"/>
            <a:ext cx="7899392" cy="5056785"/>
          </a:xfrm>
        </p:spPr>
      </p:pic>
      <p:pic>
        <p:nvPicPr>
          <p:cNvPr id="8" name="Picture 7"/>
          <p:cNvPicPr>
            <a:picLocks noChangeAspect="1"/>
          </p:cNvPicPr>
          <p:nvPr/>
        </p:nvPicPr>
        <p:blipFill>
          <a:blip r:embed="rId3"/>
          <a:stretch>
            <a:fillRect/>
          </a:stretch>
        </p:blipFill>
        <p:spPr>
          <a:xfrm rot="20640000">
            <a:off x="5770583" y="2945100"/>
            <a:ext cx="2888502" cy="21663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005129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xmlns:mv="urn:schemas-microsoft-com:mac:vml">
      <p:transition>
        <p:cut/>
      </p:transitio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is lightbulb wearing a hardhat is the image being used in ChemHAT's logo. " title="ChemHAT Image"/>
          <p:cNvPicPr>
            <a:picLocks noChangeAspect="1"/>
          </p:cNvPicPr>
          <p:nvPr/>
        </p:nvPicPr>
        <p:blipFill>
          <a:blip r:embed="rId3"/>
          <a:stretch>
            <a:fillRect/>
          </a:stretch>
        </p:blipFill>
        <p:spPr>
          <a:xfrm>
            <a:off x="4185937" y="0"/>
            <a:ext cx="5203658" cy="6858000"/>
          </a:xfrm>
          <a:prstGeom prst="rect">
            <a:avLst/>
          </a:prstGeom>
        </p:spPr>
      </p:pic>
      <p:sp>
        <p:nvSpPr>
          <p:cNvPr id="7" name="TextBox 6"/>
          <p:cNvSpPr txBox="1"/>
          <p:nvPr/>
        </p:nvSpPr>
        <p:spPr>
          <a:xfrm>
            <a:off x="470330" y="0"/>
            <a:ext cx="4154582" cy="6063198"/>
          </a:xfrm>
          <a:prstGeom prst="rect">
            <a:avLst/>
          </a:prstGeom>
          <a:noFill/>
        </p:spPr>
        <p:txBody>
          <a:bodyPr wrap="square" rtlCol="0">
            <a:spAutoFit/>
          </a:bodyPr>
          <a:lstStyle/>
          <a:p>
            <a:endParaRPr lang="en-US" sz="3200" dirty="0" smtClean="0"/>
          </a:p>
          <a:p>
            <a:r>
              <a:rPr lang="en-US" sz="2800" dirty="0" smtClean="0">
                <a:latin typeface="Big Caslon"/>
                <a:cs typeface="Big Caslon"/>
              </a:rPr>
              <a:t>Your health and safety committee has decided to convince your company to switch from using a dangerous chemical to a safer alternative. </a:t>
            </a:r>
          </a:p>
          <a:p>
            <a:endParaRPr lang="en-US" sz="2800" dirty="0" smtClean="0">
              <a:latin typeface="Big Caslon"/>
              <a:cs typeface="Big Caslon"/>
            </a:endParaRPr>
          </a:p>
          <a:p>
            <a:r>
              <a:rPr lang="en-US" sz="2800" dirty="0" smtClean="0">
                <a:latin typeface="Big Caslon"/>
                <a:cs typeface="Big Caslon"/>
              </a:rPr>
              <a:t>What information would you need to help you get your employer switch to a safer chemical?</a:t>
            </a:r>
          </a:p>
          <a:p>
            <a:endParaRPr lang="en-US" sz="2000" dirty="0">
              <a:latin typeface="Big Caslon"/>
              <a:cs typeface="Big Caslon"/>
            </a:endParaRPr>
          </a:p>
        </p:txBody>
      </p:sp>
    </p:spTree>
    <p:extLst>
      <p:ext uri="{BB962C8B-B14F-4D97-AF65-F5344CB8AC3E}">
        <p14:creationId xmlns:p14="http://schemas.microsoft.com/office/powerpoint/2010/main" val="332796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who made chemhat.png"/>
          <p:cNvPicPr>
            <a:picLocks noGrp="1" noChangeAspect="1"/>
          </p:cNvPicPr>
          <p:nvPr>
            <p:ph idx="1"/>
          </p:nvPr>
        </p:nvPicPr>
        <p:blipFill rotWithShape="1">
          <a:blip r:embed="rId2">
            <a:extLst>
              <a:ext uri="{28A0092B-C50C-407E-A947-70E740481C1C}">
                <a14:useLocalDpi xmlns:a14="http://schemas.microsoft.com/office/drawing/2010/main" val="0"/>
              </a:ext>
            </a:extLst>
          </a:blip>
          <a:srcRect t="561" b="2"/>
          <a:stretch/>
        </p:blipFill>
        <p:spPr>
          <a:xfrm>
            <a:off x="-1386415" y="15680"/>
            <a:ext cx="11200635" cy="6960928"/>
          </a:xfrm>
        </p:spPr>
      </p:pic>
    </p:spTree>
    <p:extLst>
      <p:ext uri="{BB962C8B-B14F-4D97-AF65-F5344CB8AC3E}">
        <p14:creationId xmlns:p14="http://schemas.microsoft.com/office/powerpoint/2010/main" val="309792672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jenb\AppData\Local\Microsoft\Windows\Temporary Internet Files\Content.Outlook\FW4UOG7L\slide 1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99405"/>
            <a:ext cx="9144000" cy="6303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2894692"/>
      </p:ext>
    </p:extLst>
  </p:cSld>
  <p:clrMapOvr>
    <a:masterClrMapping/>
  </p:clrMapOvr>
  <mc:AlternateContent xmlns:mc="http://schemas.openxmlformats.org/markup-compatibility/2006" xmlns:p14="http://schemas.microsoft.com/office/powerpoint/2010/main">
    <mc:Choice Requires="p14">
      <p:transition spd="slow" p14:dur="1600">
        <p14:flash/>
      </p:transition>
    </mc:Choice>
    <mc:Fallback xmlns="">
      <p:transition xmlns:p14="http://schemas.microsoft.com/office/powerpoint/2010/main" spd="slow">
        <p:fade/>
      </p:transitio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1026" name="Picture 2" descr="C:\Users\jenb\AppData\Local\Microsoft\Windows\Temporary Internet Files\Content.Outlook\FW4UOG7L\slide 20.PNG"/>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19049" y="614995"/>
            <a:ext cx="9343969" cy="5737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383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098" name="Picture 2" descr="C:\Users\jenb\AppData\Local\Microsoft\Windows\Temporary Internet Files\Content.Outlook\FW4UOG7L\between 20 and 21.PN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0" y="687823"/>
            <a:ext cx="91440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261292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4294967295"/>
          </p:nvPr>
        </p:nvPicPr>
        <p:blipFill>
          <a:blip r:embed="rId3" cstate="email">
            <a:extLst>
              <a:ext uri="{28A0092B-C50C-407E-A947-70E740481C1C}">
                <a14:useLocalDpi xmlns:a14="http://schemas.microsoft.com/office/drawing/2010/main" val="0"/>
              </a:ext>
            </a:extLst>
          </a:blip>
          <a:stretch>
            <a:fillRect/>
          </a:stretch>
        </p:blipFill>
        <p:spPr>
          <a:xfrm>
            <a:off x="-286966" y="762000"/>
            <a:ext cx="4953000" cy="6407801"/>
          </a:xfrm>
        </p:spPr>
      </p:pic>
      <p:pic>
        <p:nvPicPr>
          <p:cNvPr id="11" name="Picture 10"/>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48200" y="762000"/>
            <a:ext cx="4648200" cy="6321251"/>
          </a:xfrm>
          <a:prstGeom prst="rect">
            <a:avLst/>
          </a:prstGeom>
        </p:spPr>
      </p:pic>
    </p:spTree>
    <p:extLst>
      <p:ext uri="{BB962C8B-B14F-4D97-AF65-F5344CB8AC3E}">
        <p14:creationId xmlns:p14="http://schemas.microsoft.com/office/powerpoint/2010/main" val="1549769155"/>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762000"/>
            <a:ext cx="7024744" cy="914400"/>
          </a:xfrm>
        </p:spPr>
        <p:txBody>
          <a:bodyPr>
            <a:normAutofit fontScale="90000"/>
          </a:bodyPr>
          <a:lstStyle/>
          <a:p>
            <a:r>
              <a:rPr lang="en-US" dirty="0" smtClean="0"/>
              <a:t>ChemHAT vs. GHS Icons</a:t>
            </a:r>
            <a:endParaRPr lang="en-US" dirty="0"/>
          </a:p>
        </p:txBody>
      </p:sp>
      <p:pic>
        <p:nvPicPr>
          <p:cNvPr id="7" name="Content Placeholder 6"/>
          <p:cNvPicPr>
            <a:picLocks noGrp="1" noChangeAspect="1"/>
          </p:cNvPicPr>
          <p:nvPr>
            <p:ph idx="1"/>
          </p:nvPr>
        </p:nvPicPr>
        <p:blipFill>
          <a:blip r:embed="rId3" cstate="email">
            <a:extLst>
              <a:ext uri="{28A0092B-C50C-407E-A947-70E740481C1C}">
                <a14:useLocalDpi xmlns:a14="http://schemas.microsoft.com/office/drawing/2010/main" val="0"/>
              </a:ext>
            </a:extLst>
          </a:blip>
          <a:stretch>
            <a:fillRect/>
          </a:stretch>
        </p:blipFill>
        <p:spPr>
          <a:xfrm>
            <a:off x="990600" y="2209800"/>
            <a:ext cx="6777037" cy="2496803"/>
          </a:xfrm>
        </p:spPr>
      </p:pic>
      <p:pic>
        <p:nvPicPr>
          <p:cNvPr id="8" name="Picture 7"/>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429000" y="4495800"/>
            <a:ext cx="2286000" cy="2286000"/>
          </a:xfrm>
          <a:prstGeom prst="rect">
            <a:avLst/>
          </a:prstGeom>
        </p:spPr>
      </p:pic>
    </p:spTree>
    <p:extLst>
      <p:ext uri="{BB962C8B-B14F-4D97-AF65-F5344CB8AC3E}">
        <p14:creationId xmlns:p14="http://schemas.microsoft.com/office/powerpoint/2010/main" val="1970187970"/>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43492" y="1375646"/>
            <a:ext cx="6777317" cy="4456983"/>
          </a:xfrm>
        </p:spPr>
        <p:txBody>
          <a:bodyPr/>
          <a:lstStyle/>
          <a:p>
            <a:endParaRPr lang="en-US" dirty="0"/>
          </a:p>
        </p:txBody>
      </p:sp>
      <p:pic>
        <p:nvPicPr>
          <p:cNvPr id="8194" name="Picture 2" descr="C:\Users\jenb\AppData\Local\Microsoft\Windows\Temporary Internet Files\Content.Outlook\FW4UOG7L\102_0258 (2).JPG"/>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849663" y="962952"/>
            <a:ext cx="7201911"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6942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benzene one.png"/>
          <p:cNvPicPr>
            <a:picLocks noGrp="1" noChangeAspect="1"/>
          </p:cNvPicPr>
          <p:nvPr>
            <p:ph idx="1"/>
          </p:nvPr>
        </p:nvPicPr>
        <p:blipFill rotWithShape="1">
          <a:blip r:embed="rId2">
            <a:extLst>
              <a:ext uri="{28A0092B-C50C-407E-A947-70E740481C1C}">
                <a14:useLocalDpi xmlns:a14="http://schemas.microsoft.com/office/drawing/2010/main" val="0"/>
              </a:ext>
            </a:extLst>
          </a:blip>
          <a:srcRect l="-1997" t="1139" r="-2078" b="2"/>
          <a:stretch/>
        </p:blipFill>
        <p:spPr>
          <a:xfrm>
            <a:off x="-392208" y="325161"/>
            <a:ext cx="10571533" cy="6276080"/>
          </a:xfrm>
        </p:spPr>
      </p:pic>
    </p:spTree>
    <p:extLst>
      <p:ext uri="{BB962C8B-B14F-4D97-AF65-F5344CB8AC3E}">
        <p14:creationId xmlns:p14="http://schemas.microsoft.com/office/powerpoint/2010/main" val="124128386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benzene2.png"/>
          <p:cNvPicPr>
            <a:picLocks noGrp="1" noChangeAspect="1"/>
          </p:cNvPicPr>
          <p:nvPr>
            <p:ph idx="1"/>
          </p:nvPr>
        </p:nvPicPr>
        <p:blipFill rotWithShape="1">
          <a:blip r:embed="rId2">
            <a:extLst>
              <a:ext uri="{28A0092B-C50C-407E-A947-70E740481C1C}">
                <a14:useLocalDpi xmlns:a14="http://schemas.microsoft.com/office/drawing/2010/main" val="0"/>
              </a:ext>
            </a:extLst>
          </a:blip>
          <a:srcRect t="-1435" b="1002"/>
          <a:stretch/>
        </p:blipFill>
        <p:spPr>
          <a:xfrm>
            <a:off x="-462827" y="0"/>
            <a:ext cx="10416442" cy="6538522"/>
          </a:xfrm>
        </p:spPr>
      </p:pic>
    </p:spTree>
    <p:extLst>
      <p:ext uri="{BB962C8B-B14F-4D97-AF65-F5344CB8AC3E}">
        <p14:creationId xmlns:p14="http://schemas.microsoft.com/office/powerpoint/2010/main" val="392922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51280" y="4061097"/>
            <a:ext cx="8041440" cy="2618544"/>
          </a:xfrm>
        </p:spPr>
        <p:txBody>
          <a:bodyPr/>
          <a:lstStyle/>
          <a:p>
            <a:endParaRPr lang="en-US" dirty="0"/>
          </a:p>
        </p:txBody>
      </p:sp>
      <p:pic>
        <p:nvPicPr>
          <p:cNvPr id="11" name="Picture Placeholder 10"/>
          <p:cNvPicPr>
            <a:picLocks noGrp="1" noChangeAspect="1"/>
          </p:cNvPicPr>
          <p:nvPr>
            <p:ph type="pic" idx="1"/>
          </p:nvPr>
        </p:nvPicPr>
        <p:blipFill>
          <a:blip r:embed="rId2"/>
          <a:srcRect t="9602" b="9602"/>
          <a:stretch>
            <a:fillRect/>
          </a:stretch>
        </p:blipFill>
        <p:spPr>
          <a:xfrm rot="-60000">
            <a:off x="2128837" y="436371"/>
            <a:ext cx="4984750" cy="4027488"/>
          </a:xfrm>
        </p:spPr>
      </p:pic>
      <p:sp>
        <p:nvSpPr>
          <p:cNvPr id="6" name="Text Placeholder 5"/>
          <p:cNvSpPr>
            <a:spLocks noGrp="1"/>
          </p:cNvSpPr>
          <p:nvPr>
            <p:ph type="body" sz="half" idx="2"/>
          </p:nvPr>
        </p:nvSpPr>
        <p:spPr>
          <a:xfrm>
            <a:off x="877949" y="4798051"/>
            <a:ext cx="7368504" cy="1221227"/>
          </a:xfrm>
        </p:spPr>
        <p:txBody>
          <a:bodyPr>
            <a:noAutofit/>
          </a:bodyPr>
          <a:lstStyle/>
          <a:p>
            <a:r>
              <a:rPr lang="en-US" sz="3200" dirty="0" smtClean="0"/>
              <a:t>Safer, healthier, better protected workers help create safer and healthier products </a:t>
            </a:r>
            <a:endParaRPr lang="en-US" sz="3200" dirty="0"/>
          </a:p>
        </p:txBody>
      </p:sp>
    </p:spTree>
    <p:extLst>
      <p:ext uri="{BB962C8B-B14F-4D97-AF65-F5344CB8AC3E}">
        <p14:creationId xmlns:p14="http://schemas.microsoft.com/office/powerpoint/2010/main" val="2052216006"/>
      </p:ext>
    </p:extLst>
  </p:cSld>
  <p:clrMapOvr>
    <a:masterClrMapping/>
  </p:clrMapOvr>
  <p:transition xmlns:p14="http://schemas.microsoft.com/office/powerpoint/2010/main" spd="slow">
    <p:push dir="u"/>
  </p:transitio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b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80958" y="-1"/>
            <a:ext cx="11239358" cy="7024599"/>
          </a:xfrm>
          <a:prstGeom prst="rect">
            <a:avLst/>
          </a:prstGeom>
        </p:spPr>
      </p:pic>
    </p:spTree>
    <p:extLst>
      <p:ext uri="{BB962C8B-B14F-4D97-AF65-F5344CB8AC3E}">
        <p14:creationId xmlns:p14="http://schemas.microsoft.com/office/powerpoint/2010/main" val="1992328957"/>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s3.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663522" y="0"/>
            <a:ext cx="10972798" cy="6857999"/>
          </a:xfrm>
          <a:prstGeom prst="rect">
            <a:avLst/>
          </a:prstGeom>
        </p:spPr>
      </p:pic>
    </p:spTree>
    <p:extLst>
      <p:ext uri="{BB962C8B-B14F-4D97-AF65-F5344CB8AC3E}">
        <p14:creationId xmlns:p14="http://schemas.microsoft.com/office/powerpoint/2010/main" val="3298618859"/>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s4.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914400" y="0"/>
            <a:ext cx="10972800" cy="6858000"/>
          </a:xfrm>
          <a:prstGeom prst="rect">
            <a:avLst/>
          </a:prstGeom>
        </p:spPr>
      </p:pic>
    </p:spTree>
    <p:extLst>
      <p:ext uri="{BB962C8B-B14F-4D97-AF65-F5344CB8AC3E}">
        <p14:creationId xmlns:p14="http://schemas.microsoft.com/office/powerpoint/2010/main" val="2102232584"/>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isctox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05694" y="-1"/>
            <a:ext cx="11164094" cy="6977559"/>
          </a:xfrm>
          <a:prstGeom prst="rect">
            <a:avLst/>
          </a:prstGeom>
        </p:spPr>
      </p:pic>
    </p:spTree>
    <p:extLst>
      <p:ext uri="{BB962C8B-B14F-4D97-AF65-F5344CB8AC3E}">
        <p14:creationId xmlns:p14="http://schemas.microsoft.com/office/powerpoint/2010/main" val="205000709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isctox3.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140190" y="-141119"/>
            <a:ext cx="11198590" cy="6999119"/>
          </a:xfrm>
          <a:prstGeom prst="rect">
            <a:avLst/>
          </a:prstGeom>
        </p:spPr>
      </p:pic>
    </p:spTree>
    <p:extLst>
      <p:ext uri="{BB962C8B-B14F-4D97-AF65-F5344CB8AC3E}">
        <p14:creationId xmlns:p14="http://schemas.microsoft.com/office/powerpoint/2010/main" val="332753927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sz="2800" dirty="0" smtClean="0"/>
              <a:t>The Economic Benefits of a Green Chemical Industry: Renewing Manufacturing Jobs While Protecting Health and the Environment</a:t>
            </a:r>
            <a:endParaRPr lang="en-US" sz="2800" dirty="0"/>
          </a:p>
        </p:txBody>
      </p:sp>
      <p:sp>
        <p:nvSpPr>
          <p:cNvPr id="3" name="Subtitle 2"/>
          <p:cNvSpPr>
            <a:spLocks noGrp="1"/>
          </p:cNvSpPr>
          <p:nvPr>
            <p:ph type="subTitle" idx="1"/>
          </p:nvPr>
        </p:nvSpPr>
        <p:spPr/>
        <p:txBody>
          <a:bodyPr>
            <a:normAutofit/>
          </a:bodyPr>
          <a:lstStyle/>
          <a:p>
            <a:r>
              <a:rPr lang="en-US" sz="2400" dirty="0" smtClean="0"/>
              <a:t>=</a:t>
            </a:r>
            <a:endParaRPr lang="en-US" sz="2400" dirty="0"/>
          </a:p>
        </p:txBody>
      </p:sp>
      <p:pic>
        <p:nvPicPr>
          <p:cNvPr id="4" name="Picture 3"/>
          <p:cNvPicPr>
            <a:picLocks noChangeAspect="1"/>
          </p:cNvPicPr>
          <p:nvPr/>
        </p:nvPicPr>
        <p:blipFill>
          <a:blip r:embed="rId3"/>
          <a:stretch>
            <a:fillRect/>
          </a:stretch>
        </p:blipFill>
        <p:spPr>
          <a:xfrm>
            <a:off x="-263843" y="0"/>
            <a:ext cx="9407843" cy="6858000"/>
          </a:xfrm>
          <a:prstGeom prst="rect">
            <a:avLst/>
          </a:prstGeom>
        </p:spPr>
      </p:pic>
    </p:spTree>
    <p:extLst>
      <p:ext uri="{BB962C8B-B14F-4D97-AF65-F5344CB8AC3E}">
        <p14:creationId xmlns:p14="http://schemas.microsoft.com/office/powerpoint/2010/main" val="36462667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xmlns:mv="urn:schemas-microsoft-com:mac:vml">
      <p:transition spd="slow">
        <p:fade/>
      </p:transitio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U.S. Chemical Industry Today</a:t>
            </a:r>
            <a:endParaRPr lang="en-US" dirty="0"/>
          </a:p>
        </p:txBody>
      </p:sp>
      <p:sp>
        <p:nvSpPr>
          <p:cNvPr id="3" name="Content Placeholder 2"/>
          <p:cNvSpPr>
            <a:spLocks noGrp="1"/>
          </p:cNvSpPr>
          <p:nvPr>
            <p:ph idx="1"/>
          </p:nvPr>
        </p:nvSpPr>
        <p:spPr/>
        <p:txBody>
          <a:bodyPr>
            <a:normAutofit/>
          </a:bodyPr>
          <a:lstStyle/>
          <a:p>
            <a:pPr>
              <a:buFont typeface="Wingdings" charset="2"/>
              <a:buChar char="u"/>
            </a:pPr>
            <a:r>
              <a:rPr lang="en-US" sz="2400" dirty="0" smtClean="0"/>
              <a:t>The chemical industry is an important part of U.S. manufacturing, contributing $273 billion to GDP ($390 billion if we include the plastics sector).</a:t>
            </a:r>
          </a:p>
          <a:p>
            <a:pPr marL="0" indent="0">
              <a:buNone/>
            </a:pPr>
            <a:endParaRPr lang="en-US" sz="2400" dirty="0" smtClean="0"/>
          </a:p>
          <a:p>
            <a:pPr>
              <a:buFont typeface="Wingdings" charset="2"/>
              <a:buChar char="u"/>
            </a:pPr>
            <a:r>
              <a:rPr lang="en-US" sz="2400" dirty="0" smtClean="0"/>
              <a:t>But employment in the chemical industry has been declining sharply over the past few decades, despite the fact that the value of production has been growing 4% per year. </a:t>
            </a:r>
          </a:p>
          <a:p>
            <a:pPr>
              <a:buNone/>
            </a:pPr>
            <a:endParaRPr lang="en-US" sz="2400" dirty="0" smtClean="0"/>
          </a:p>
        </p:txBody>
      </p:sp>
    </p:spTree>
    <p:extLst>
      <p:ext uri="{BB962C8B-B14F-4D97-AF65-F5344CB8AC3E}">
        <p14:creationId xmlns:p14="http://schemas.microsoft.com/office/powerpoint/2010/main" val="3570146698"/>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extLst>
              <p:ext uri="{D42A27DB-BD31-4B8C-83A1-F6EECF244321}">
                <p14:modId xmlns:p14="http://schemas.microsoft.com/office/powerpoint/2010/main" val="985586265"/>
              </p:ext>
            </p:extLst>
          </p:nvPr>
        </p:nvGraphicFramePr>
        <p:xfrm>
          <a:off x="-143084" y="1"/>
          <a:ext cx="9573254"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847443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xmlns:mv="urn:schemas-microsoft-com:mac:vml">
      <p:transition spd="slow">
        <p:blinds dir="vert"/>
      </p:transitio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a:graphicFrameLocks noGrp="1"/>
          </p:cNvGraphicFramePr>
          <p:nvPr/>
        </p:nvGraphicFramePr>
        <p:xfrm>
          <a:off x="236904" y="284529"/>
          <a:ext cx="8670192" cy="628894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003053920"/>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Greener Chemistry &amp; Regulatory Reform Supports Competitiveness</a:t>
            </a:r>
            <a:endParaRPr lang="en-US" sz="2800" dirty="0"/>
          </a:p>
        </p:txBody>
      </p:sp>
      <p:sp>
        <p:nvSpPr>
          <p:cNvPr id="3" name="Content Placeholder 2"/>
          <p:cNvSpPr>
            <a:spLocks noGrp="1"/>
          </p:cNvSpPr>
          <p:nvPr>
            <p:ph idx="1"/>
          </p:nvPr>
        </p:nvSpPr>
        <p:spPr>
          <a:xfrm>
            <a:off x="726141" y="586084"/>
            <a:ext cx="7691719" cy="4721235"/>
          </a:xfrm>
        </p:spPr>
        <p:txBody>
          <a:bodyPr>
            <a:normAutofit lnSpcReduction="10000"/>
          </a:bodyPr>
          <a:lstStyle/>
          <a:p>
            <a:pPr>
              <a:buFont typeface="Wingdings" charset="2"/>
              <a:buChar char="u"/>
            </a:pPr>
            <a:r>
              <a:rPr lang="en-US" dirty="0" smtClean="0"/>
              <a:t>Lowering handling, storage, and disposal costs</a:t>
            </a:r>
          </a:p>
          <a:p>
            <a:pPr marL="0" indent="0">
              <a:buNone/>
            </a:pPr>
            <a:endParaRPr lang="en-US" dirty="0" smtClean="0"/>
          </a:p>
          <a:p>
            <a:pPr>
              <a:buFont typeface="Wingdings" charset="2"/>
              <a:buChar char="u"/>
            </a:pPr>
            <a:r>
              <a:rPr lang="en-US" dirty="0" smtClean="0"/>
              <a:t>Ensuring access to global markets</a:t>
            </a:r>
          </a:p>
          <a:p>
            <a:pPr marL="0" indent="0">
              <a:buNone/>
            </a:pPr>
            <a:endParaRPr lang="en-US" dirty="0" smtClean="0"/>
          </a:p>
          <a:p>
            <a:pPr>
              <a:buFont typeface="Wingdings" charset="2"/>
              <a:buChar char="u"/>
            </a:pPr>
            <a:r>
              <a:rPr lang="en-US" dirty="0" smtClean="0"/>
              <a:t>Reducing waste by using inputs more efficiently</a:t>
            </a:r>
          </a:p>
          <a:p>
            <a:pPr>
              <a:buFont typeface="Wingdings" charset="2"/>
              <a:buChar char="u"/>
            </a:pPr>
            <a:endParaRPr lang="en-US" dirty="0" smtClean="0"/>
          </a:p>
          <a:p>
            <a:pPr>
              <a:buFont typeface="Wingdings" charset="2"/>
              <a:buChar char="u"/>
            </a:pPr>
            <a:r>
              <a:rPr lang="en-US" dirty="0" smtClean="0"/>
              <a:t>Moving away from fossil fuel based inputs</a:t>
            </a:r>
          </a:p>
          <a:p>
            <a:pPr>
              <a:buFont typeface="Wingdings" charset="2"/>
              <a:buChar char="u"/>
            </a:pPr>
            <a:endParaRPr lang="en-US" dirty="0" smtClean="0"/>
          </a:p>
          <a:p>
            <a:pPr>
              <a:buFont typeface="Wingdings" charset="2"/>
              <a:buChar char="u"/>
            </a:pPr>
            <a:r>
              <a:rPr lang="en-US" dirty="0" smtClean="0"/>
              <a:t>Meeting consumer demands for safer products</a:t>
            </a:r>
          </a:p>
          <a:p>
            <a:pPr marL="0" indent="0">
              <a:buNone/>
            </a:pPr>
            <a:endParaRPr lang="en-US" dirty="0" smtClean="0"/>
          </a:p>
          <a:p>
            <a:pPr>
              <a:buFont typeface="Wingdings" charset="2"/>
              <a:buChar char="u"/>
            </a:pPr>
            <a:r>
              <a:rPr lang="en-US" dirty="0" smtClean="0"/>
              <a:t>Protecting shareholder value</a:t>
            </a:r>
          </a:p>
          <a:p>
            <a:endParaRPr lang="en-US" dirty="0"/>
          </a:p>
        </p:txBody>
      </p:sp>
    </p:spTree>
    <p:extLst>
      <p:ext uri="{BB962C8B-B14F-4D97-AF65-F5344CB8AC3E}">
        <p14:creationId xmlns:p14="http://schemas.microsoft.com/office/powerpoint/2010/main" val="1695682704"/>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199" y="4572000"/>
            <a:ext cx="8871245" cy="1600200"/>
          </a:xfrm>
        </p:spPr>
        <p:txBody>
          <a:bodyPr>
            <a:normAutofit/>
          </a:bodyPr>
          <a:lstStyle/>
          <a:p>
            <a:pPr algn="ctr"/>
            <a:r>
              <a:rPr lang="en-US" sz="4000" dirty="0" smtClean="0"/>
              <a:t>The right to know is fundamental  </a:t>
            </a:r>
            <a:endParaRPr lang="en-US" sz="4000" dirty="0"/>
          </a:p>
        </p:txBody>
      </p:sp>
      <p:pic>
        <p:nvPicPr>
          <p:cNvPr id="5" name="Picture Placeholder 4" descr="fracking .png"/>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7" t="-11744" r="-17070" b="-1654"/>
          <a:stretch/>
        </p:blipFill>
        <p:spPr>
          <a:xfrm>
            <a:off x="2209881" y="-304105"/>
            <a:ext cx="5763627" cy="5724471"/>
          </a:xfrm>
        </p:spPr>
      </p:pic>
      <p:sp>
        <p:nvSpPr>
          <p:cNvPr id="4" name="Text Placeholder 3"/>
          <p:cNvSpPr>
            <a:spLocks noGrp="1"/>
          </p:cNvSpPr>
          <p:nvPr>
            <p:ph type="body" sz="half" idx="2"/>
          </p:nvPr>
        </p:nvSpPr>
        <p:spPr/>
        <p:txBody>
          <a:bodyPr/>
          <a:lstStyle/>
          <a:p>
            <a:endParaRPr lang="en-US" dirty="0"/>
          </a:p>
        </p:txBody>
      </p:sp>
    </p:spTree>
    <p:extLst>
      <p:ext uri="{BB962C8B-B14F-4D97-AF65-F5344CB8AC3E}">
        <p14:creationId xmlns:p14="http://schemas.microsoft.com/office/powerpoint/2010/main" val="4294933603"/>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graphicFrame>
        <p:nvGraphicFramePr>
          <p:cNvPr id="4" name="Table 3"/>
          <p:cNvGraphicFramePr>
            <a:graphicFrameLocks noGrp="1"/>
          </p:cNvGraphicFramePr>
          <p:nvPr>
            <p:extLst>
              <p:ext uri="{D42A27DB-BD31-4B8C-83A1-F6EECF244321}">
                <p14:modId xmlns:p14="http://schemas.microsoft.com/office/powerpoint/2010/main" val="59397804"/>
              </p:ext>
            </p:extLst>
          </p:nvPr>
        </p:nvGraphicFramePr>
        <p:xfrm>
          <a:off x="378024" y="362834"/>
          <a:ext cx="8410698" cy="6131810"/>
        </p:xfrm>
        <a:graphic>
          <a:graphicData uri="http://schemas.openxmlformats.org/drawingml/2006/table">
            <a:tbl>
              <a:tblPr firstRow="1" bandRow="1">
                <a:tableStyleId>{5C22544A-7EE6-4342-B048-85BDC9FD1C3A}</a:tableStyleId>
              </a:tblPr>
              <a:tblGrid>
                <a:gridCol w="2359023"/>
                <a:gridCol w="3239166"/>
                <a:gridCol w="2812509"/>
              </a:tblGrid>
              <a:tr h="2492102">
                <a:tc>
                  <a:txBody>
                    <a:bodyPr/>
                    <a:lstStyle/>
                    <a:p>
                      <a:endParaRPr lang="en-US" sz="1600" dirty="0">
                        <a:latin typeface="Arial"/>
                      </a:endParaRPr>
                    </a:p>
                  </a:txBody>
                  <a:tcP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solidFill>
                      <a:schemeClr val="tx2">
                        <a:lumMod val="60000"/>
                        <a:lumOff val="40000"/>
                      </a:schemeClr>
                    </a:solidFill>
                  </a:tcPr>
                </a:tc>
                <a:tc>
                  <a:txBody>
                    <a:bodyPr/>
                    <a:lstStyle/>
                    <a:p>
                      <a:r>
                        <a:rPr lang="en-US" sz="1600" b="0" dirty="0" smtClean="0">
                          <a:solidFill>
                            <a:schemeClr val="tx1"/>
                          </a:solidFill>
                          <a:latin typeface="Arial"/>
                        </a:rPr>
                        <a:t>Decaffeinate coffee with benzene</a:t>
                      </a:r>
                    </a:p>
                    <a:p>
                      <a:endParaRPr lang="en-US" sz="1700" b="0" dirty="0" smtClean="0">
                        <a:solidFill>
                          <a:schemeClr val="tx1"/>
                        </a:solidFill>
                        <a:latin typeface="Arial"/>
                      </a:endParaRPr>
                    </a:p>
                    <a:p>
                      <a:endParaRPr lang="en-US" sz="1700" b="0" dirty="0" smtClean="0">
                        <a:solidFill>
                          <a:schemeClr val="tx1"/>
                        </a:solidFill>
                        <a:latin typeface="Arial"/>
                      </a:endParaRPr>
                    </a:p>
                    <a:p>
                      <a:endParaRPr lang="en-US" sz="1700" b="0" dirty="0" smtClean="0">
                        <a:solidFill>
                          <a:schemeClr val="tx1"/>
                        </a:solidFill>
                        <a:latin typeface="Arial"/>
                      </a:endParaRPr>
                    </a:p>
                    <a:p>
                      <a:r>
                        <a:rPr lang="en-US" sz="1600" b="0" dirty="0" smtClean="0">
                          <a:solidFill>
                            <a:schemeClr val="tx1"/>
                          </a:solidFill>
                          <a:latin typeface="Arial"/>
                        </a:rPr>
                        <a:t>In</a:t>
                      </a:r>
                      <a:r>
                        <a:rPr lang="en-US" sz="1600" b="0" baseline="0" dirty="0" smtClean="0">
                          <a:solidFill>
                            <a:schemeClr val="tx1"/>
                          </a:solidFill>
                          <a:latin typeface="Arial"/>
                        </a:rPr>
                        <a:t> 1970s benzene replaced with dichloromethane</a:t>
                      </a:r>
                      <a:endParaRPr lang="en-US" sz="1600" b="0" dirty="0">
                        <a:solidFill>
                          <a:schemeClr val="tx1"/>
                        </a:solidFill>
                        <a:latin typeface="Arial"/>
                      </a:endParaRPr>
                    </a:p>
                  </a:txBody>
                  <a:tcPr marT="137160" marB="137160">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solidFill>
                      <a:schemeClr val="accent1">
                        <a:lumMod val="40000"/>
                        <a:lumOff val="60000"/>
                      </a:schemeClr>
                    </a:solidFill>
                  </a:tcPr>
                </a:tc>
                <a:tc>
                  <a:txBody>
                    <a:bodyPr/>
                    <a:lstStyle/>
                    <a:p>
                      <a:r>
                        <a:rPr lang="en-US" sz="1600" b="0" dirty="0" smtClean="0">
                          <a:solidFill>
                            <a:schemeClr val="tx1"/>
                          </a:solidFill>
                          <a:latin typeface="Arial"/>
                        </a:rPr>
                        <a:t>Decaffeinate</a:t>
                      </a:r>
                      <a:r>
                        <a:rPr lang="en-US" sz="1600" b="0" baseline="0" dirty="0" smtClean="0">
                          <a:solidFill>
                            <a:schemeClr val="tx1"/>
                          </a:solidFill>
                          <a:latin typeface="Arial"/>
                        </a:rPr>
                        <a:t> coffee</a:t>
                      </a:r>
                    </a:p>
                    <a:p>
                      <a:r>
                        <a:rPr lang="en-US" sz="1600" b="0" baseline="0" dirty="0" smtClean="0">
                          <a:solidFill>
                            <a:schemeClr val="tx1"/>
                          </a:solidFill>
                          <a:latin typeface="Arial"/>
                        </a:rPr>
                        <a:t>with water or </a:t>
                      </a:r>
                    </a:p>
                    <a:p>
                      <a:r>
                        <a:rPr lang="en-US" sz="1600" b="0" baseline="0" dirty="0" smtClean="0">
                          <a:solidFill>
                            <a:schemeClr val="tx1"/>
                          </a:solidFill>
                          <a:latin typeface="Arial"/>
                        </a:rPr>
                        <a:t>carbon dioxide</a:t>
                      </a:r>
                    </a:p>
                    <a:p>
                      <a:endParaRPr lang="en-US" sz="1600" b="0" baseline="0" dirty="0" smtClean="0">
                        <a:solidFill>
                          <a:schemeClr val="tx1"/>
                        </a:solidFill>
                        <a:latin typeface="Arial"/>
                      </a:endParaRPr>
                    </a:p>
                  </a:txBody>
                  <a:tcPr marT="137160" marB="137160">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solidFill>
                      <a:schemeClr val="accent1">
                        <a:lumMod val="40000"/>
                        <a:lumOff val="60000"/>
                      </a:schemeClr>
                    </a:solidFill>
                  </a:tcPr>
                </a:tc>
              </a:tr>
              <a:tr h="1819854">
                <a:tc>
                  <a:txBody>
                    <a:bodyPr/>
                    <a:lstStyle/>
                    <a:p>
                      <a:endParaRPr lang="en-US" sz="1600" dirty="0">
                        <a:latin typeface="Arial"/>
                      </a:endParaRPr>
                    </a:p>
                  </a:txBody>
                  <a:tcP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solidFill>
                      <a:schemeClr val="tx2">
                        <a:lumMod val="60000"/>
                        <a:lumOff val="40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600" b="0" dirty="0" smtClean="0">
                          <a:solidFill>
                            <a:schemeClr val="tx1"/>
                          </a:solidFill>
                          <a:latin typeface="Arial"/>
                        </a:rPr>
                        <a:t>Manufacture</a:t>
                      </a:r>
                      <a:r>
                        <a:rPr lang="en-US" sz="1600" b="0" baseline="0" dirty="0" smtClean="0">
                          <a:solidFill>
                            <a:schemeClr val="tx1"/>
                          </a:solidFill>
                          <a:latin typeface="Arial"/>
                        </a:rPr>
                        <a:t> IV bags and tubes using polyvinyl </a:t>
                      </a:r>
                      <a:r>
                        <a:rPr lang="en-US" sz="1600" b="0" baseline="0" dirty="0" err="1" smtClean="0">
                          <a:solidFill>
                            <a:schemeClr val="tx1"/>
                          </a:solidFill>
                          <a:latin typeface="Arial"/>
                        </a:rPr>
                        <a:t>choride</a:t>
                      </a:r>
                      <a:r>
                        <a:rPr lang="en-US" sz="1600" b="0" baseline="0" dirty="0" smtClean="0">
                          <a:solidFill>
                            <a:schemeClr val="tx1"/>
                          </a:solidFill>
                          <a:latin typeface="Arial"/>
                        </a:rPr>
                        <a:t> and DEHP</a:t>
                      </a:r>
                      <a:endParaRPr lang="en-US" sz="1600" b="0" dirty="0">
                        <a:solidFill>
                          <a:schemeClr val="tx1"/>
                        </a:solidFill>
                        <a:latin typeface="Arial"/>
                      </a:endParaRPr>
                    </a:p>
                  </a:txBody>
                  <a:tcPr marT="137160" marB="137160">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solidFill>
                      <a:schemeClr val="accent1">
                        <a:lumMod val="40000"/>
                        <a:lumOff val="60000"/>
                      </a:schemeClr>
                    </a:solidFill>
                  </a:tcPr>
                </a:tc>
                <a:tc>
                  <a:txBody>
                    <a:bodyPr/>
                    <a:lstStyle/>
                    <a:p>
                      <a:r>
                        <a:rPr lang="en-US" sz="1600" b="0" dirty="0" smtClean="0">
                          <a:solidFill>
                            <a:schemeClr val="tx1"/>
                          </a:solidFill>
                          <a:latin typeface="Arial"/>
                        </a:rPr>
                        <a:t>Switch</a:t>
                      </a:r>
                      <a:r>
                        <a:rPr lang="en-US" sz="1600" b="0" baseline="0" dirty="0" smtClean="0">
                          <a:solidFill>
                            <a:schemeClr val="tx1"/>
                          </a:solidFill>
                          <a:latin typeface="Arial"/>
                        </a:rPr>
                        <a:t> production to lighter, stronger polypropylene plastic that do not contain chemicals of concern and does not need a moisture overwrap</a:t>
                      </a:r>
                    </a:p>
                  </a:txBody>
                  <a:tcPr marT="137160" marB="137160">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solidFill>
                      <a:schemeClr val="accent1">
                        <a:lumMod val="40000"/>
                        <a:lumOff val="60000"/>
                      </a:schemeClr>
                    </a:solidFill>
                  </a:tcPr>
                </a:tc>
              </a:tr>
              <a:tr h="1819854">
                <a:tc>
                  <a:txBody>
                    <a:bodyPr/>
                    <a:lstStyle/>
                    <a:p>
                      <a:endParaRPr lang="en-US" sz="1600" dirty="0">
                        <a:latin typeface="Arial"/>
                      </a:endParaRPr>
                    </a:p>
                  </a:txBody>
                  <a:tcPr>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solidFill>
                      <a:schemeClr val="tx2">
                        <a:lumMod val="60000"/>
                        <a:lumOff val="40000"/>
                      </a:schemeClr>
                    </a:solidFill>
                  </a:tcPr>
                </a:tc>
                <a:tc>
                  <a:txBody>
                    <a:bodyPr/>
                    <a:lstStyle/>
                    <a:p>
                      <a:r>
                        <a:rPr lang="en-US" sz="1600" b="0" dirty="0" smtClean="0">
                          <a:solidFill>
                            <a:schemeClr val="tx1"/>
                          </a:solidFill>
                          <a:latin typeface="Arial"/>
                        </a:rPr>
                        <a:t>Produce</a:t>
                      </a:r>
                      <a:r>
                        <a:rPr lang="en-US" sz="1600" b="0" baseline="0" dirty="0" smtClean="0">
                          <a:solidFill>
                            <a:schemeClr val="tx1"/>
                          </a:solidFill>
                          <a:latin typeface="Arial"/>
                        </a:rPr>
                        <a:t> glass for electronics using arsenic to remove air bubbles</a:t>
                      </a:r>
                      <a:endParaRPr lang="en-US" sz="1600" b="0" dirty="0">
                        <a:solidFill>
                          <a:schemeClr val="tx1"/>
                        </a:solidFill>
                        <a:latin typeface="Arial"/>
                      </a:endParaRPr>
                    </a:p>
                  </a:txBody>
                  <a:tcPr marT="137160" marB="137160">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solidFill>
                      <a:schemeClr val="accent1">
                        <a:lumMod val="40000"/>
                        <a:lumOff val="60000"/>
                      </a:schemeClr>
                    </a:solidFill>
                  </a:tcPr>
                </a:tc>
                <a:tc>
                  <a:txBody>
                    <a:bodyPr/>
                    <a:lstStyle/>
                    <a:p>
                      <a:r>
                        <a:rPr lang="en-US" sz="1600" b="0" dirty="0" smtClean="0">
                          <a:solidFill>
                            <a:schemeClr val="tx1"/>
                          </a:solidFill>
                          <a:latin typeface="Arial"/>
                        </a:rPr>
                        <a:t>Maintain liquid glass at higher temperature for longer</a:t>
                      </a:r>
                      <a:r>
                        <a:rPr lang="en-US" sz="1600" b="0" baseline="0" dirty="0" smtClean="0">
                          <a:solidFill>
                            <a:schemeClr val="tx1"/>
                          </a:solidFill>
                          <a:latin typeface="Arial"/>
                        </a:rPr>
                        <a:t> periods </a:t>
                      </a:r>
                      <a:endParaRPr lang="en-US" sz="1600" b="0" dirty="0">
                        <a:solidFill>
                          <a:schemeClr val="tx1"/>
                        </a:solidFill>
                        <a:latin typeface="Arial"/>
                      </a:endParaRPr>
                    </a:p>
                  </a:txBody>
                  <a:tcPr marT="137160" marB="137160">
                    <a:lnL w="28575" cap="flat" cmpd="sng" algn="ctr">
                      <a:solidFill>
                        <a:prstClr val="white"/>
                      </a:solidFill>
                      <a:prstDash val="solid"/>
                      <a:round/>
                      <a:headEnd type="none" w="med" len="med"/>
                      <a:tailEnd type="none" w="med" len="med"/>
                    </a:lnL>
                    <a:lnR w="28575" cap="flat" cmpd="sng" algn="ctr">
                      <a:solidFill>
                        <a:prstClr val="white"/>
                      </a:solidFill>
                      <a:prstDash val="solid"/>
                      <a:round/>
                      <a:headEnd type="none" w="med" len="med"/>
                      <a:tailEnd type="none" w="med" len="med"/>
                    </a:lnR>
                    <a:lnT w="28575" cap="flat" cmpd="sng" algn="ctr">
                      <a:solidFill>
                        <a:prstClr val="white"/>
                      </a:solidFill>
                      <a:prstDash val="solid"/>
                      <a:round/>
                      <a:headEnd type="none" w="med" len="med"/>
                      <a:tailEnd type="none" w="med" len="med"/>
                    </a:lnT>
                    <a:lnB w="28575" cap="flat" cmpd="sng" algn="ctr">
                      <a:solidFill>
                        <a:prstClr val="white"/>
                      </a:solidFill>
                      <a:prstDash val="solid"/>
                      <a:round/>
                      <a:headEnd type="none" w="med" len="med"/>
                      <a:tailEnd type="none" w="med" len="med"/>
                    </a:lnB>
                    <a:solidFill>
                      <a:schemeClr val="accent1">
                        <a:lumMod val="40000"/>
                        <a:lumOff val="60000"/>
                      </a:schemeClr>
                    </a:solidFill>
                  </a:tcPr>
                </a:tc>
              </a:tr>
            </a:tbl>
          </a:graphicData>
        </a:graphic>
      </p:graphicFrame>
      <p:pic>
        <p:nvPicPr>
          <p:cNvPr id="7" name="Picture 6" descr="CoffeeCup_shutterstock_5583837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349" y="807259"/>
            <a:ext cx="1881709" cy="1427719"/>
          </a:xfrm>
          <a:prstGeom prst="rect">
            <a:avLst/>
          </a:prstGeom>
        </p:spPr>
      </p:pic>
      <p:pic>
        <p:nvPicPr>
          <p:cNvPr id="9" name="Picture 8" descr="Smartphone_shutterstock_8402583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505" y="4767480"/>
            <a:ext cx="877645" cy="1582293"/>
          </a:xfrm>
          <a:prstGeom prst="rect">
            <a:avLst/>
          </a:prstGeom>
        </p:spPr>
      </p:pic>
      <p:pic>
        <p:nvPicPr>
          <p:cNvPr id="10" name="Picture 9" descr="IVbag_shutterstock_20346787.png"/>
          <p:cNvPicPr>
            <a:picLocks noChangeAspect="1"/>
          </p:cNvPicPr>
          <p:nvPr/>
        </p:nvPicPr>
        <p:blipFill rotWithShape="1">
          <a:blip r:embed="rId4">
            <a:extLst>
              <a:ext uri="{28A0092B-C50C-407E-A947-70E740481C1C}">
                <a14:useLocalDpi xmlns:a14="http://schemas.microsoft.com/office/drawing/2010/main" val="0"/>
              </a:ext>
            </a:extLst>
          </a:blip>
          <a:srcRect t="50373"/>
          <a:stretch/>
        </p:blipFill>
        <p:spPr>
          <a:xfrm>
            <a:off x="251665" y="2874625"/>
            <a:ext cx="2397314" cy="1784560"/>
          </a:xfrm>
          <a:prstGeom prst="rect">
            <a:avLst/>
          </a:prstGeom>
        </p:spPr>
      </p:pic>
      <p:pic>
        <p:nvPicPr>
          <p:cNvPr id="5" name="Picture 4" descr="ce_cancer_0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4000" y="791557"/>
            <a:ext cx="645753" cy="645753"/>
          </a:xfrm>
          <a:prstGeom prst="rect">
            <a:avLst/>
          </a:prstGeom>
        </p:spPr>
      </p:pic>
      <p:pic>
        <p:nvPicPr>
          <p:cNvPr id="6" name="Picture 5" descr="ce_reproductive_0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2410" y="791557"/>
            <a:ext cx="649224" cy="649224"/>
          </a:xfrm>
          <a:prstGeom prst="rect">
            <a:avLst/>
          </a:prstGeom>
        </p:spPr>
      </p:pic>
      <p:pic>
        <p:nvPicPr>
          <p:cNvPr id="11" name="Picture 10" descr="ce_cancer_05.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94000" y="3561588"/>
            <a:ext cx="645753" cy="645753"/>
          </a:xfrm>
          <a:prstGeom prst="rect">
            <a:avLst/>
          </a:prstGeom>
        </p:spPr>
      </p:pic>
      <p:pic>
        <p:nvPicPr>
          <p:cNvPr id="12" name="Picture 11" descr="ce_reproductive_0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32410" y="3561588"/>
            <a:ext cx="649224" cy="649224"/>
          </a:xfrm>
          <a:prstGeom prst="rect">
            <a:avLst/>
          </a:prstGeom>
        </p:spPr>
      </p:pic>
      <p:pic>
        <p:nvPicPr>
          <p:cNvPr id="8" name="Picture 7" descr="ce_cancer_03.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94000" y="2044527"/>
            <a:ext cx="649224" cy="649224"/>
          </a:xfrm>
          <a:prstGeom prst="rect">
            <a:avLst/>
          </a:prstGeom>
        </p:spPr>
      </p:pic>
      <p:pic>
        <p:nvPicPr>
          <p:cNvPr id="13" name="Picture 12" descr="ae_poison_05.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94000" y="5602099"/>
            <a:ext cx="649224" cy="649224"/>
          </a:xfrm>
          <a:prstGeom prst="rect">
            <a:avLst/>
          </a:prstGeom>
        </p:spPr>
      </p:pic>
      <p:pic>
        <p:nvPicPr>
          <p:cNvPr id="14" name="Picture 13" descr="ce_aquatox_05.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71797" y="5602099"/>
            <a:ext cx="649224" cy="649224"/>
          </a:xfrm>
          <a:prstGeom prst="rect">
            <a:avLst/>
          </a:prstGeom>
        </p:spPr>
      </p:pic>
      <p:pic>
        <p:nvPicPr>
          <p:cNvPr id="15" name="Picture 14" descr="ChemHAT_MacotWithCoffee.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20283" y="622104"/>
            <a:ext cx="1568439" cy="2071647"/>
          </a:xfrm>
          <a:prstGeom prst="rect">
            <a:avLst/>
          </a:prstGeom>
        </p:spPr>
      </p:pic>
    </p:spTree>
    <p:extLst>
      <p:ext uri="{BB962C8B-B14F-4D97-AF65-F5344CB8AC3E}">
        <p14:creationId xmlns:p14="http://schemas.microsoft.com/office/powerpoint/2010/main" val="4218506856"/>
      </p:ext>
    </p:extLst>
  </p:cSld>
  <p:clrMapOvr>
    <a:masterClrMapping/>
  </p:clrMapOvr>
  <p:transition xmlns:p14="http://schemas.microsoft.com/office/powerpoint/2010/main" spd="slow">
    <p:wipe/>
  </p:transitio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274637"/>
            <a:ext cx="3470105" cy="5635151"/>
          </a:xfrm>
        </p:spPr>
        <p:txBody>
          <a:bodyPr>
            <a:normAutofit fontScale="90000"/>
          </a:bodyPr>
          <a:lstStyle/>
          <a:p>
            <a:r>
              <a:rPr lang="en-US" dirty="0" smtClean="0"/>
              <a:t>What product needs to be redesigned to make your life less toxic?  </a:t>
            </a:r>
            <a:endParaRPr lang="en-US" dirty="0"/>
          </a:p>
        </p:txBody>
      </p:sp>
      <p:pic>
        <p:nvPicPr>
          <p:cNvPr id="4" name="Content Placeholder 3" descr="ChemHAT_MacotWithCoffee.png"/>
          <p:cNvPicPr>
            <a:picLocks noGrp="1" noChangeAspect="1"/>
          </p:cNvPicPr>
          <p:nvPr>
            <p:ph idx="1"/>
          </p:nvPr>
        </p:nvPicPr>
        <p:blipFill rotWithShape="1">
          <a:blip r:embed="rId2">
            <a:extLst>
              <a:ext uri="{28A0092B-C50C-407E-A947-70E740481C1C}">
                <a14:useLocalDpi xmlns:a14="http://schemas.microsoft.com/office/drawing/2010/main" val="0"/>
              </a:ext>
            </a:extLst>
          </a:blip>
          <a:srcRect t="1310" r="434" b="5741"/>
          <a:stretch/>
        </p:blipFill>
        <p:spPr>
          <a:xfrm>
            <a:off x="3940277" y="274637"/>
            <a:ext cx="4829903" cy="5955591"/>
          </a:xfrm>
          <a:prstGeom prst="rect">
            <a:avLst/>
          </a:prstGeom>
        </p:spPr>
      </p:pic>
    </p:spTree>
    <p:extLst>
      <p:ext uri="{BB962C8B-B14F-4D97-AF65-F5344CB8AC3E}">
        <p14:creationId xmlns:p14="http://schemas.microsoft.com/office/powerpoint/2010/main" val="1196314169"/>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369461"/>
            <a:ext cx="7543800" cy="1354939"/>
          </a:xfrm>
        </p:spPr>
        <p:txBody>
          <a:bodyPr>
            <a:normAutofit/>
          </a:bodyPr>
          <a:lstStyle/>
          <a:p>
            <a:r>
              <a:rPr lang="en-US" sz="4400" b="1" dirty="0" smtClean="0">
                <a:solidFill>
                  <a:schemeClr val="bg1"/>
                </a:solidFill>
              </a:rPr>
              <a:t/>
            </a:r>
            <a:br>
              <a:rPr lang="en-US" sz="4400" b="1" dirty="0" smtClean="0">
                <a:solidFill>
                  <a:schemeClr val="bg1"/>
                </a:solidFill>
              </a:rPr>
            </a:br>
            <a:endParaRPr lang="en-US" sz="3600" b="1" dirty="0">
              <a:solidFill>
                <a:srgbClr val="FF0000"/>
              </a:solidFill>
            </a:endParaRPr>
          </a:p>
        </p:txBody>
      </p:sp>
      <p:sp>
        <p:nvSpPr>
          <p:cNvPr id="3" name="Subtitle 2"/>
          <p:cNvSpPr>
            <a:spLocks noGrp="1"/>
          </p:cNvSpPr>
          <p:nvPr>
            <p:ph type="subTitle" idx="1"/>
          </p:nvPr>
        </p:nvSpPr>
        <p:spPr>
          <a:xfrm>
            <a:off x="762000" y="4868959"/>
            <a:ext cx="7543800" cy="1006047"/>
          </a:xfrm>
        </p:spPr>
        <p:txBody>
          <a:bodyPr>
            <a:normAutofit fontScale="25000" lnSpcReduction="20000"/>
          </a:bodyPr>
          <a:lstStyle/>
          <a:p>
            <a:r>
              <a:rPr lang="en-US" sz="9600" b="1" dirty="0" smtClean="0"/>
              <a:t>Charlotte Brody, Associate Director for Health Initiatives</a:t>
            </a:r>
          </a:p>
          <a:p>
            <a:r>
              <a:rPr lang="en-US" sz="9600" b="1" dirty="0" smtClean="0"/>
              <a:t>BlueGreen Alliance, </a:t>
            </a:r>
            <a:r>
              <a:rPr lang="en-US" sz="9600" b="1" dirty="0" smtClean="0">
                <a:solidFill>
                  <a:schemeClr val="tx1"/>
                </a:solidFill>
                <a:hlinkClick r:id="rId3"/>
              </a:rPr>
              <a:t>cbrody@bluegreenalliance.org</a:t>
            </a:r>
            <a:endParaRPr lang="en-US" sz="9600" b="1" dirty="0" smtClean="0">
              <a:solidFill>
                <a:schemeClr val="tx1"/>
              </a:solidFill>
            </a:endParaRPr>
          </a:p>
          <a:p>
            <a:r>
              <a:rPr lang="en-US" sz="9600" b="1" dirty="0" smtClean="0">
                <a:solidFill>
                  <a:schemeClr val="tx1"/>
                </a:solidFill>
                <a:hlinkClick r:id="rId4"/>
              </a:rPr>
              <a:t>www.bluegreenalliance.org</a:t>
            </a:r>
            <a:r>
              <a:rPr lang="en-US" sz="9600" b="1" dirty="0" smtClean="0">
                <a:solidFill>
                  <a:schemeClr val="tx1"/>
                </a:solidFill>
              </a:rPr>
              <a:t>  </a:t>
            </a:r>
            <a:r>
              <a:rPr lang="en-US" sz="9600" b="1" dirty="0" smtClean="0">
                <a:solidFill>
                  <a:schemeClr val="tx1"/>
                </a:solidFill>
                <a:hlinkClick r:id="rId5"/>
              </a:rPr>
              <a:t>www.chemhat.org</a:t>
            </a:r>
            <a:endParaRPr lang="en-US" sz="9600" b="1" dirty="0" smtClean="0">
              <a:solidFill>
                <a:schemeClr val="tx1"/>
              </a:solidFill>
            </a:endParaRPr>
          </a:p>
          <a:p>
            <a:endParaRPr lang="en-US" sz="9600" b="1" dirty="0" smtClean="0"/>
          </a:p>
          <a:p>
            <a:endParaRPr lang="en-US" sz="8000" b="1" dirty="0"/>
          </a:p>
        </p:txBody>
      </p:sp>
      <p:sp>
        <p:nvSpPr>
          <p:cNvPr id="7" name="Rectangle 6"/>
          <p:cNvSpPr/>
          <p:nvPr/>
        </p:nvSpPr>
        <p:spPr>
          <a:xfrm rot="20520000">
            <a:off x="147772" y="3321266"/>
            <a:ext cx="2760163" cy="1569660"/>
          </a:xfrm>
          <a:prstGeom prst="rect">
            <a:avLst/>
          </a:prstGeom>
          <a:noFill/>
        </p:spPr>
        <p:txBody>
          <a:bodyPr wrap="square" lIns="91440" tIns="45720" rIns="91440" bIns="45720">
            <a:spAutoFit/>
          </a:bodyPr>
          <a:lstStyle/>
          <a:p>
            <a:pPr algn="ctr"/>
            <a:endParaRPr lang="en-US"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n-US" sz="2400" b="1" cap="none" spc="0" dirty="0" smtClean="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endParaRPr>
          </a:p>
        </p:txBody>
      </p:sp>
      <p:pic>
        <p:nvPicPr>
          <p:cNvPr id="6" name="Picture 5" descr="chemhatblack.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46688" y="1"/>
            <a:ext cx="2261312" cy="3010542"/>
          </a:xfrm>
          <a:prstGeom prst="rect">
            <a:avLst/>
          </a:prstGeom>
        </p:spPr>
      </p:pic>
      <p:sp>
        <p:nvSpPr>
          <p:cNvPr id="4" name="TextBox 3"/>
          <p:cNvSpPr txBox="1"/>
          <p:nvPr/>
        </p:nvSpPr>
        <p:spPr>
          <a:xfrm>
            <a:off x="762000" y="1534781"/>
            <a:ext cx="4984688" cy="646331"/>
          </a:xfrm>
          <a:prstGeom prst="rect">
            <a:avLst/>
          </a:prstGeom>
          <a:noFill/>
        </p:spPr>
        <p:txBody>
          <a:bodyPr wrap="square" rtlCol="0">
            <a:spAutoFit/>
          </a:bodyPr>
          <a:lstStyle/>
          <a:p>
            <a:pPr algn="ctr"/>
            <a:r>
              <a:rPr lang="en-US" sz="3600" dirty="0" smtClean="0">
                <a:solidFill>
                  <a:schemeClr val="bg1">
                    <a:lumMod val="95000"/>
                  </a:schemeClr>
                </a:solidFill>
              </a:rPr>
              <a:t>Thank you. </a:t>
            </a:r>
            <a:endParaRPr lang="en-US" sz="3600" dirty="0">
              <a:solidFill>
                <a:schemeClr val="bg1">
                  <a:lumMod val="95000"/>
                </a:schemeClr>
              </a:solidFill>
            </a:endParaRPr>
          </a:p>
        </p:txBody>
      </p:sp>
    </p:spTree>
    <p:extLst>
      <p:ext uri="{BB962C8B-B14F-4D97-AF65-F5344CB8AC3E}">
        <p14:creationId xmlns:p14="http://schemas.microsoft.com/office/powerpoint/2010/main" val="70379301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mv="urn:schemas-microsoft-com:mac:vml" xmlns="">
      <p:transition spd="slow">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3200400"/>
            <a:ext cx="7543800" cy="2674606"/>
          </a:xfrm>
        </p:spPr>
        <p:txBody>
          <a:bodyPr>
            <a:noAutofit/>
          </a:bodyPr>
          <a:lstStyle/>
          <a:p>
            <a:endParaRPr lang="en-US" sz="3600" b="1" dirty="0">
              <a:solidFill>
                <a:srgbClr val="FF0000"/>
              </a:solidFill>
            </a:endParaRPr>
          </a:p>
        </p:txBody>
      </p:sp>
      <p:sp>
        <p:nvSpPr>
          <p:cNvPr id="3" name="Subtitle 2"/>
          <p:cNvSpPr>
            <a:spLocks noGrp="1"/>
          </p:cNvSpPr>
          <p:nvPr>
            <p:ph type="subTitle" idx="1"/>
          </p:nvPr>
        </p:nvSpPr>
        <p:spPr>
          <a:xfrm>
            <a:off x="762000" y="4724399"/>
            <a:ext cx="7543800" cy="1150607"/>
          </a:xfrm>
        </p:spPr>
        <p:txBody>
          <a:bodyPr>
            <a:normAutofit fontScale="40000" lnSpcReduction="20000"/>
          </a:bodyPr>
          <a:lstStyle/>
          <a:p>
            <a:r>
              <a:rPr lang="en-US" sz="8000" b="1" dirty="0" smtClean="0"/>
              <a:t>Why we need to do this: We’re getting sicker and part of the reason is chemicals</a:t>
            </a:r>
            <a:endParaRPr lang="en-US" sz="8000" b="1" dirty="0"/>
          </a:p>
        </p:txBody>
      </p:sp>
      <p:sp>
        <p:nvSpPr>
          <p:cNvPr id="7" name="Rectangle 6"/>
          <p:cNvSpPr/>
          <p:nvPr/>
        </p:nvSpPr>
        <p:spPr>
          <a:xfrm rot="20520000">
            <a:off x="147772" y="3321266"/>
            <a:ext cx="2760163" cy="1569660"/>
          </a:xfrm>
          <a:prstGeom prst="rect">
            <a:avLst/>
          </a:prstGeom>
          <a:noFill/>
        </p:spPr>
        <p:txBody>
          <a:bodyPr wrap="square" lIns="91440" tIns="45720" rIns="91440" bIns="45720">
            <a:spAutoFit/>
          </a:bodyPr>
          <a:lstStyle/>
          <a:p>
            <a:pPr algn="ctr"/>
            <a:endParaRPr lang="en-US" sz="36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n-US" sz="36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endParaRPr lang="en-US" sz="2400" b="1" cap="none" spc="0" dirty="0" smtClean="0">
              <a:ln w="12700">
                <a:solidFill>
                  <a:schemeClr val="tx2">
                    <a:satMod val="155000"/>
                  </a:schemeClr>
                </a:solidFill>
                <a:prstDash val="solid"/>
              </a:ln>
              <a:solidFill>
                <a:srgbClr val="008000"/>
              </a:solidFill>
              <a:effectLst>
                <a:outerShdw blurRad="41275" dist="20320" dir="1800000" algn="tl" rotWithShape="0">
                  <a:srgbClr val="000000">
                    <a:alpha val="40000"/>
                  </a:srgbClr>
                </a:outerShdw>
              </a:effectLst>
            </a:endParaRPr>
          </a:p>
        </p:txBody>
      </p:sp>
      <p:pic>
        <p:nvPicPr>
          <p:cNvPr id="6" name="Picture 5" descr="chemhatblack.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6688" y="1"/>
            <a:ext cx="2261312" cy="3010542"/>
          </a:xfrm>
          <a:prstGeom prst="rect">
            <a:avLst/>
          </a:prstGeom>
        </p:spPr>
      </p:pic>
      <p:sp>
        <p:nvSpPr>
          <p:cNvPr id="8" name="TextBox 7"/>
          <p:cNvSpPr txBox="1"/>
          <p:nvPr/>
        </p:nvSpPr>
        <p:spPr>
          <a:xfrm>
            <a:off x="1032932" y="1"/>
            <a:ext cx="3539067" cy="2554545"/>
          </a:xfrm>
          <a:prstGeom prst="rect">
            <a:avLst/>
          </a:prstGeom>
          <a:noFill/>
        </p:spPr>
        <p:txBody>
          <a:bodyPr wrap="square" rtlCol="0">
            <a:spAutoFit/>
          </a:bodyPr>
          <a:lstStyle/>
          <a:p>
            <a:r>
              <a:rPr lang="en-US" sz="4000" b="1" dirty="0" smtClean="0">
                <a:solidFill>
                  <a:srgbClr val="FFFFFF"/>
                </a:solidFill>
              </a:rPr>
              <a:t>Taking Pollution </a:t>
            </a:r>
          </a:p>
          <a:p>
            <a:r>
              <a:rPr lang="en-US" sz="4000" b="1" dirty="0" smtClean="0">
                <a:solidFill>
                  <a:srgbClr val="FFFFFF"/>
                </a:solidFill>
              </a:rPr>
              <a:t>Out of </a:t>
            </a:r>
          </a:p>
          <a:p>
            <a:r>
              <a:rPr lang="en-US" sz="4000" b="1" dirty="0" smtClean="0">
                <a:solidFill>
                  <a:srgbClr val="FFFFFF"/>
                </a:solidFill>
              </a:rPr>
              <a:t>Production</a:t>
            </a:r>
            <a:endParaRPr lang="en-US" sz="4000" b="1" dirty="0">
              <a:solidFill>
                <a:srgbClr val="FFFFFF"/>
              </a:solidFill>
            </a:endParaRPr>
          </a:p>
        </p:txBody>
      </p:sp>
    </p:spTree>
    <p:extLst>
      <p:ext uri="{BB962C8B-B14F-4D97-AF65-F5344CB8AC3E}">
        <p14:creationId xmlns:p14="http://schemas.microsoft.com/office/powerpoint/2010/main" val="174731434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mv="urn:schemas-microsoft-com:mac:vml" xmlns="">
      <p:transition spd="slow">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48635" y="481752"/>
            <a:ext cx="7283069" cy="5454453"/>
          </a:xfrm>
          <a:prstGeom prst="rect">
            <a:avLst/>
          </a:prstGeom>
        </p:spPr>
      </p:pic>
    </p:spTree>
    <p:extLst>
      <p:ext uri="{BB962C8B-B14F-4D97-AF65-F5344CB8AC3E}">
        <p14:creationId xmlns:p14="http://schemas.microsoft.com/office/powerpoint/2010/main" val="394989982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mv="urn:schemas-microsoft-com:mac:vml" xmlns="">
      <p:transition spd="slow">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405" y="4572000"/>
            <a:ext cx="8843726" cy="1600200"/>
          </a:xfrm>
        </p:spPr>
        <p:txBody>
          <a:bodyPr>
            <a:normAutofit/>
          </a:bodyPr>
          <a:lstStyle/>
          <a:p>
            <a:pPr algn="ctr"/>
            <a:r>
              <a:rPr lang="en-US" sz="3200" b="1" dirty="0" smtClean="0"/>
              <a:t>Cancer Incidence and Mortality in Children</a:t>
            </a:r>
            <a:endParaRPr lang="en-US" sz="3200" b="1" dirty="0"/>
          </a:p>
        </p:txBody>
      </p:sp>
      <p:pic>
        <p:nvPicPr>
          <p:cNvPr id="5" name="Picture Placeholder 4"/>
          <p:cNvPicPr>
            <a:picLocks noGrp="1" noChangeAspect="1"/>
          </p:cNvPicPr>
          <p:nvPr>
            <p:ph type="pic" idx="1"/>
          </p:nvPr>
        </p:nvPicPr>
        <p:blipFill rotWithShape="1">
          <a:blip r:embed="rId2"/>
          <a:srcRect l="697" r="714"/>
          <a:stretch/>
        </p:blipFill>
        <p:spPr>
          <a:xfrm rot="-60000">
            <a:off x="1973262" y="585768"/>
            <a:ext cx="5022850" cy="4114800"/>
          </a:xfrm>
        </p:spPr>
      </p:pic>
      <p:sp>
        <p:nvSpPr>
          <p:cNvPr id="4" name="Text Placeholder 3"/>
          <p:cNvSpPr>
            <a:spLocks noGrp="1"/>
          </p:cNvSpPr>
          <p:nvPr>
            <p:ph type="body" sz="half" idx="2"/>
          </p:nvPr>
        </p:nvSpPr>
        <p:spPr/>
        <p:txBody>
          <a:bodyPr>
            <a:noAutofit/>
          </a:bodyPr>
          <a:lstStyle/>
          <a:p>
            <a:endParaRPr lang="en-US" sz="2400" dirty="0" smtClean="0"/>
          </a:p>
          <a:p>
            <a:endParaRPr lang="en-US" sz="2400" dirty="0"/>
          </a:p>
          <a:p>
            <a:endParaRPr lang="en-US" sz="2400" dirty="0" smtClean="0"/>
          </a:p>
          <a:p>
            <a:pPr algn="ctr"/>
            <a:r>
              <a:rPr lang="en-US" sz="2400" dirty="0" smtClean="0"/>
              <a:t>More children are </a:t>
            </a:r>
            <a:r>
              <a:rPr lang="en-US" sz="2400" i="1" dirty="0" smtClean="0"/>
              <a:t>getting</a:t>
            </a:r>
            <a:r>
              <a:rPr lang="en-US" sz="2400" dirty="0" smtClean="0"/>
              <a:t> cancer but fewer children are </a:t>
            </a:r>
            <a:r>
              <a:rPr lang="en-US" sz="2400" i="1" dirty="0" smtClean="0"/>
              <a:t>dying</a:t>
            </a:r>
            <a:r>
              <a:rPr lang="en-US" sz="2400" dirty="0" smtClean="0"/>
              <a:t> from cancer </a:t>
            </a:r>
            <a:endParaRPr lang="en-US" sz="2400" dirty="0"/>
          </a:p>
        </p:txBody>
      </p:sp>
    </p:spTree>
    <p:extLst>
      <p:ext uri="{BB962C8B-B14F-4D97-AF65-F5344CB8AC3E}">
        <p14:creationId xmlns:p14="http://schemas.microsoft.com/office/powerpoint/2010/main" val="4285095772"/>
      </p:ext>
    </p:extLst>
  </p:cSld>
  <p:clrMapOvr>
    <a:masterClrMapping/>
  </p:clrMapOvr>
  <p:transition xmlns:p14="http://schemas.microsoft.com/office/powerpoint/2010/main" spd="slow">
    <p:pull/>
  </p:transitio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SOHO">
      <a:maj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1_NewsPrint">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SOHO">
      <a:maj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Newsprint.thmx</Template>
  <TotalTime>10682</TotalTime>
  <Words>1320</Words>
  <Application>Microsoft Macintosh PowerPoint</Application>
  <PresentationFormat>On-screen Show (4:3)</PresentationFormat>
  <Paragraphs>239</Paragraphs>
  <Slides>62</Slides>
  <Notes>25</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62</vt:i4>
      </vt:variant>
    </vt:vector>
  </HeadingPairs>
  <TitlesOfParts>
    <vt:vector size="65" baseType="lpstr">
      <vt:lpstr>NewsPrint</vt:lpstr>
      <vt:lpstr>1_NewsPrint</vt:lpstr>
      <vt:lpstr>Acrobat Document</vt:lpstr>
      <vt:lpstr>Taking  Pollution  Out of  Production Why we need to do it and  how we can put people  back to work to get it done</vt:lpstr>
      <vt:lpstr>                    Good Jobs, Clean Environment, Green Economy </vt:lpstr>
      <vt:lpstr>                          Counties with at least 50% of employment in the  manufacturing sector in 1970 and 2006</vt:lpstr>
      <vt:lpstr>PowerPoint Presentation</vt:lpstr>
      <vt:lpstr>PowerPoint Presentation</vt:lpstr>
      <vt:lpstr>The right to know is fundamental  </vt:lpstr>
      <vt:lpstr>PowerPoint Presentation</vt:lpstr>
      <vt:lpstr>PowerPoint Presentation</vt:lpstr>
      <vt:lpstr>Cancer Incidence and Mortality in Children</vt:lpstr>
      <vt:lpstr>PowerPoint Presentation</vt:lpstr>
      <vt:lpstr>The dose makes the poison</vt:lpstr>
      <vt:lpstr>Why do we think this has anything to do with chemicals? Because wildlife is getting sick too</vt:lpstr>
      <vt:lpstr>PowerPoint Presentation</vt:lpstr>
      <vt:lpstr> </vt:lpstr>
      <vt:lpstr>PowerPoint Presentation</vt:lpstr>
      <vt:lpstr>Breast Cancer and DDT</vt:lpstr>
      <vt:lpstr>PowerPoint Presentation</vt:lpstr>
      <vt:lpstr>PowerPoint Presentation</vt:lpstr>
      <vt:lpstr>PowerPoint Presentation</vt:lpstr>
      <vt:lpstr>PowerPoint Presentation</vt:lpstr>
      <vt:lpstr>PowerPoint Presentation</vt:lpstr>
      <vt:lpstr>PowerPoint Presentation</vt:lpstr>
      <vt:lpstr> Our occupational safety and health and chemical management laws lost in the 1970s</vt:lpstr>
      <vt:lpstr>PowerPoint Presentation</vt:lpstr>
      <vt:lpstr>The Toxic Substances Control Act (TSCA)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ChemHAT</vt:lpstr>
      <vt:lpstr>Ethylene Oxide</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ChemHAT vs. GHS Icons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Economic Benefits of a Green Chemical Industry: Renewing Manufacturing Jobs While Protecting Health and the Environment</vt:lpstr>
      <vt:lpstr>The U.S. Chemical Industry Today</vt:lpstr>
      <vt:lpstr>PowerPoint Presentation</vt:lpstr>
      <vt:lpstr>PowerPoint Presentation</vt:lpstr>
      <vt:lpstr>Greener Chemistry &amp; Regulatory Reform Supports Competitiveness</vt:lpstr>
      <vt:lpstr>PowerPoint Presentation</vt:lpstr>
      <vt:lpstr>What product needs to be redesigned to make your life less toxic?  </vt:lpstr>
      <vt:lpstr> </vt:lpstr>
    </vt:vector>
  </TitlesOfParts>
  <Company>Blue Green Alliance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Dangerous Chemicals and Safer Alternatives</dc:title>
  <dc:creator>Charlotte Brody</dc:creator>
  <cp:lastModifiedBy>Charlotte Brody</cp:lastModifiedBy>
  <cp:revision>98</cp:revision>
  <cp:lastPrinted>2012-08-19T23:40:02Z</cp:lastPrinted>
  <dcterms:created xsi:type="dcterms:W3CDTF">2012-05-08T02:29:15Z</dcterms:created>
  <dcterms:modified xsi:type="dcterms:W3CDTF">2012-10-24T15:49:09Z</dcterms:modified>
</cp:coreProperties>
</file>